
<file path=[Content_Types].xml><?xml version="1.0" encoding="utf-8"?>
<Types xmlns="http://schemas.openxmlformats.org/package/2006/content-types">
  <Default Extension="gif" ContentType="image/gif"/>
  <Default Extension="jpg" ContentType="image/jpeg"/>
  <Default Extension="jpg!qt780_nowater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1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7"/>
  </p:notesMasterIdLst>
  <p:sldIdLst>
    <p:sldId id="257" r:id="rId2"/>
    <p:sldId id="278" r:id="rId3"/>
    <p:sldId id="279" r:id="rId4"/>
    <p:sldId id="282" r:id="rId5"/>
    <p:sldId id="287" r:id="rId6"/>
    <p:sldId id="270" r:id="rId7"/>
    <p:sldId id="280" r:id="rId8"/>
    <p:sldId id="265" r:id="rId9"/>
    <p:sldId id="290" r:id="rId10"/>
    <p:sldId id="267" r:id="rId11"/>
    <p:sldId id="288" r:id="rId12"/>
    <p:sldId id="281" r:id="rId13"/>
    <p:sldId id="275" r:id="rId14"/>
    <p:sldId id="286" r:id="rId15"/>
    <p:sldId id="289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E43"/>
    <a:srgbClr val="08277A"/>
    <a:srgbClr val="E78996"/>
    <a:srgbClr val="D686A1"/>
    <a:srgbClr val="C1546C"/>
    <a:srgbClr val="E6E6E6"/>
    <a:srgbClr val="CDBF97"/>
    <a:srgbClr val="8D7545"/>
    <a:srgbClr val="ECE8E5"/>
    <a:srgbClr val="E4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4" autoAdjust="0"/>
    <p:restoredTop sz="90068"/>
  </p:normalViewPr>
  <p:slideViewPr>
    <p:cSldViewPr snapToGrid="0">
      <p:cViewPr varScale="1">
        <p:scale>
          <a:sx n="61" d="100"/>
          <a:sy n="61" d="100"/>
        </p:scale>
        <p:origin x="8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8A2C3-0B0E-4F91-A269-23D2CFA6294E}" type="doc">
      <dgm:prSet loTypeId="urn:microsoft.com/office/officeart/2005/8/layout/hierarchy2" loCatId="hierarchy" qsTypeId="urn:microsoft.com/office/officeart/2005/8/quickstyle/3d2" qsCatId="3D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5EAAEDF2-3DFB-4A89-9529-7DB103A2BC6F}">
      <dgm:prSet phldrT="[文本]"/>
      <dgm:spPr/>
      <dgm:t>
        <a:bodyPr/>
        <a:lstStyle/>
        <a:p>
          <a:r>
            <a:rPr lang="zh-CN" altLang="en-US" dirty="0"/>
            <a:t>挫折情境</a:t>
          </a:r>
        </a:p>
      </dgm:t>
    </dgm:pt>
    <dgm:pt modelId="{42867DD4-3862-4DE9-98A0-7A308EFD00E0}" type="parTrans" cxnId="{A946D5D9-382A-40A5-8C3E-4181A43F656E}">
      <dgm:prSet/>
      <dgm:spPr/>
      <dgm:t>
        <a:bodyPr/>
        <a:lstStyle/>
        <a:p>
          <a:endParaRPr lang="zh-CN" altLang="en-US"/>
        </a:p>
      </dgm:t>
    </dgm:pt>
    <dgm:pt modelId="{860341D0-4F99-4AE5-BD34-311919D9A632}" type="sibTrans" cxnId="{A946D5D9-382A-40A5-8C3E-4181A43F656E}">
      <dgm:prSet/>
      <dgm:spPr/>
      <dgm:t>
        <a:bodyPr/>
        <a:lstStyle/>
        <a:p>
          <a:endParaRPr lang="zh-CN" altLang="en-US"/>
        </a:p>
      </dgm:t>
    </dgm:pt>
    <dgm:pt modelId="{E13ED6D7-E9F5-4793-A6D5-CAE74521FD11}">
      <dgm:prSet phldrT="[文本]"/>
      <dgm:spPr/>
      <dgm:t>
        <a:bodyPr/>
        <a:lstStyle/>
        <a:p>
          <a:r>
            <a:rPr lang="zh-CN" altLang="en-US" dirty="0"/>
            <a:t>缺乏父母的陪伴</a:t>
          </a:r>
        </a:p>
      </dgm:t>
    </dgm:pt>
    <dgm:pt modelId="{A516D336-9881-4E05-A748-D09F65ADE497}" type="parTrans" cxnId="{8D6D0CC7-B33C-4517-A20A-7DDBD6F4691B}">
      <dgm:prSet/>
      <dgm:spPr/>
      <dgm:t>
        <a:bodyPr/>
        <a:lstStyle/>
        <a:p>
          <a:endParaRPr lang="zh-CN" altLang="en-US"/>
        </a:p>
      </dgm:t>
    </dgm:pt>
    <dgm:pt modelId="{C8820E09-8229-4E92-99E5-379E7618AF2B}" type="sibTrans" cxnId="{8D6D0CC7-B33C-4517-A20A-7DDBD6F4691B}">
      <dgm:prSet/>
      <dgm:spPr/>
      <dgm:t>
        <a:bodyPr/>
        <a:lstStyle/>
        <a:p>
          <a:endParaRPr lang="zh-CN" altLang="en-US"/>
        </a:p>
      </dgm:t>
    </dgm:pt>
    <dgm:pt modelId="{C6FFF7C3-973C-44C2-AAC0-E47E9AAD6E66}">
      <dgm:prSet phldrT="[文本]"/>
      <dgm:spPr/>
      <dgm:t>
        <a:bodyPr/>
        <a:lstStyle/>
        <a:p>
          <a:r>
            <a:rPr lang="zh-CN" altLang="en-US" dirty="0"/>
            <a:t>认为这是很不幸、不公平的事情</a:t>
          </a:r>
        </a:p>
      </dgm:t>
    </dgm:pt>
    <dgm:pt modelId="{B3C1BD21-DC4D-4CC3-A2ED-A45F414B9E5F}" type="parTrans" cxnId="{29ADFE98-6070-4F49-AEA7-20BA47E8C3C8}">
      <dgm:prSet/>
      <dgm:spPr/>
      <dgm:t>
        <a:bodyPr/>
        <a:lstStyle/>
        <a:p>
          <a:endParaRPr lang="zh-CN" altLang="en-US"/>
        </a:p>
      </dgm:t>
    </dgm:pt>
    <dgm:pt modelId="{81C8DABE-FC1A-4005-8300-D0AB4D48F634}" type="sibTrans" cxnId="{29ADFE98-6070-4F49-AEA7-20BA47E8C3C8}">
      <dgm:prSet/>
      <dgm:spPr/>
      <dgm:t>
        <a:bodyPr/>
        <a:lstStyle/>
        <a:p>
          <a:endParaRPr lang="zh-CN" altLang="en-US"/>
        </a:p>
      </dgm:t>
    </dgm:pt>
    <dgm:pt modelId="{202B2E08-B463-4F8D-8AF2-6C704D8A5962}">
      <dgm:prSet phldrT="[文本]"/>
      <dgm:spPr/>
      <dgm:t>
        <a:bodyPr/>
        <a:lstStyle/>
        <a:p>
          <a:r>
            <a:rPr lang="zh-CN" altLang="en-US" dirty="0"/>
            <a:t>挫折反应</a:t>
          </a:r>
        </a:p>
      </dgm:t>
    </dgm:pt>
    <dgm:pt modelId="{743B5FEB-890D-44A8-8227-4735FB6E9A91}" type="parTrans" cxnId="{8BB23D7B-C4A6-40AF-B889-8D94CA05627E}">
      <dgm:prSet/>
      <dgm:spPr/>
      <dgm:t>
        <a:bodyPr/>
        <a:lstStyle/>
        <a:p>
          <a:endParaRPr lang="zh-CN" altLang="en-US"/>
        </a:p>
      </dgm:t>
    </dgm:pt>
    <dgm:pt modelId="{5477DC8F-CE26-4F08-875D-D437E95DD6FE}" type="sibTrans" cxnId="{8BB23D7B-C4A6-40AF-B889-8D94CA05627E}">
      <dgm:prSet/>
      <dgm:spPr/>
      <dgm:t>
        <a:bodyPr/>
        <a:lstStyle/>
        <a:p>
          <a:endParaRPr lang="zh-CN" altLang="en-US"/>
        </a:p>
      </dgm:t>
    </dgm:pt>
    <dgm:pt modelId="{522AD757-14C7-4887-A83E-AF84A7AC5E46}">
      <dgm:prSet phldrT="[文本]"/>
      <dgm:spPr/>
      <dgm:t>
        <a:bodyPr/>
        <a:lstStyle/>
        <a:p>
          <a:r>
            <a:rPr lang="zh-CN" altLang="en-US" dirty="0"/>
            <a:t>感到很难过，哭泣</a:t>
          </a:r>
        </a:p>
      </dgm:t>
    </dgm:pt>
    <dgm:pt modelId="{4B7BAF33-F311-4C60-91D6-B3CCBDC12459}" type="parTrans" cxnId="{A53C4C28-F44B-4A36-933B-7E7D217461EC}">
      <dgm:prSet/>
      <dgm:spPr/>
      <dgm:t>
        <a:bodyPr/>
        <a:lstStyle/>
        <a:p>
          <a:endParaRPr lang="zh-CN" altLang="en-US"/>
        </a:p>
      </dgm:t>
    </dgm:pt>
    <dgm:pt modelId="{1FA951EC-985C-4483-B6A7-3B4091923A39}" type="sibTrans" cxnId="{A53C4C28-F44B-4A36-933B-7E7D217461EC}">
      <dgm:prSet/>
      <dgm:spPr/>
      <dgm:t>
        <a:bodyPr/>
        <a:lstStyle/>
        <a:p>
          <a:endParaRPr lang="zh-CN" altLang="en-US"/>
        </a:p>
      </dgm:t>
    </dgm:pt>
    <dgm:pt modelId="{F0BAEC2F-79DC-4BF8-88BD-13B5FE12AD31}">
      <dgm:prSet/>
      <dgm:spPr/>
      <dgm:t>
        <a:bodyPr/>
        <a:lstStyle/>
        <a:p>
          <a:r>
            <a:rPr lang="zh-CN" altLang="en-US" dirty="0"/>
            <a:t>挫折认知</a:t>
          </a:r>
        </a:p>
      </dgm:t>
    </dgm:pt>
    <dgm:pt modelId="{F541CF9B-7EF2-4903-8A6C-51AB9922661A}" type="parTrans" cxnId="{0AD2397D-6355-47CA-9F9C-7F6B79A9C51E}">
      <dgm:prSet/>
      <dgm:spPr/>
      <dgm:t>
        <a:bodyPr/>
        <a:lstStyle/>
        <a:p>
          <a:endParaRPr lang="zh-CN" altLang="en-US"/>
        </a:p>
      </dgm:t>
    </dgm:pt>
    <dgm:pt modelId="{FE3E2F43-B600-4E9D-81CE-984B5C38374F}" type="sibTrans" cxnId="{0AD2397D-6355-47CA-9F9C-7F6B79A9C51E}">
      <dgm:prSet/>
      <dgm:spPr/>
      <dgm:t>
        <a:bodyPr/>
        <a:lstStyle/>
        <a:p>
          <a:endParaRPr lang="zh-CN" altLang="en-US"/>
        </a:p>
      </dgm:t>
    </dgm:pt>
    <dgm:pt modelId="{BD9BC9CB-8985-4431-A603-F0099CBBD87C}">
      <dgm:prSet phldrT="[文本]"/>
      <dgm:spPr/>
      <dgm:t>
        <a:bodyPr/>
        <a:lstStyle/>
        <a:p>
          <a:r>
            <a:rPr lang="zh-CN" altLang="en-US" dirty="0"/>
            <a:t>挫折三要素</a:t>
          </a:r>
        </a:p>
      </dgm:t>
    </dgm:pt>
    <dgm:pt modelId="{6BA008BD-F391-4530-916D-6BB28F5420C2}" type="sibTrans" cxnId="{D9102D85-60AF-4C4A-87E2-CAEA64A52002}">
      <dgm:prSet/>
      <dgm:spPr/>
      <dgm:t>
        <a:bodyPr/>
        <a:lstStyle/>
        <a:p>
          <a:endParaRPr lang="zh-CN" altLang="en-US"/>
        </a:p>
      </dgm:t>
    </dgm:pt>
    <dgm:pt modelId="{B57E7932-F8D3-4690-972A-B98B3329A1C4}" type="parTrans" cxnId="{D9102D85-60AF-4C4A-87E2-CAEA64A52002}">
      <dgm:prSet/>
      <dgm:spPr/>
      <dgm:t>
        <a:bodyPr/>
        <a:lstStyle/>
        <a:p>
          <a:endParaRPr lang="zh-CN" altLang="en-US"/>
        </a:p>
      </dgm:t>
    </dgm:pt>
    <dgm:pt modelId="{8D1BD12A-66FB-47E7-8018-BC87ECFF166F}" type="pres">
      <dgm:prSet presAssocID="{1518A2C3-0B0E-4F91-A269-23D2CFA6294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C866B6E-8F59-487B-A047-E0AF63442929}" type="pres">
      <dgm:prSet presAssocID="{BD9BC9CB-8985-4431-A603-F0099CBBD87C}" presName="root1" presStyleCnt="0"/>
      <dgm:spPr/>
    </dgm:pt>
    <dgm:pt modelId="{9218BA74-319A-48CE-9B89-F369B3540B8E}" type="pres">
      <dgm:prSet presAssocID="{BD9BC9CB-8985-4431-A603-F0099CBBD87C}" presName="LevelOneTextNode" presStyleLbl="node0" presStyleIdx="0" presStyleCnt="1" custScaleX="108131" custScaleY="105628">
        <dgm:presLayoutVars>
          <dgm:chPref val="3"/>
        </dgm:presLayoutVars>
      </dgm:prSet>
      <dgm:spPr/>
    </dgm:pt>
    <dgm:pt modelId="{85818D85-AAD0-4C83-AC37-79B6275407C3}" type="pres">
      <dgm:prSet presAssocID="{BD9BC9CB-8985-4431-A603-F0099CBBD87C}" presName="level2hierChild" presStyleCnt="0"/>
      <dgm:spPr/>
    </dgm:pt>
    <dgm:pt modelId="{A4E00BFA-5099-4B79-8127-D2268D55F6A8}" type="pres">
      <dgm:prSet presAssocID="{42867DD4-3862-4DE9-98A0-7A308EFD00E0}" presName="conn2-1" presStyleLbl="parChTrans1D2" presStyleIdx="0" presStyleCnt="3"/>
      <dgm:spPr/>
    </dgm:pt>
    <dgm:pt modelId="{7487CD9D-9AD6-4310-AB02-EF4560C5A8C4}" type="pres">
      <dgm:prSet presAssocID="{42867DD4-3862-4DE9-98A0-7A308EFD00E0}" presName="connTx" presStyleLbl="parChTrans1D2" presStyleIdx="0" presStyleCnt="3"/>
      <dgm:spPr/>
    </dgm:pt>
    <dgm:pt modelId="{A8CA6916-99F0-45C8-A08B-91259390F827}" type="pres">
      <dgm:prSet presAssocID="{5EAAEDF2-3DFB-4A89-9529-7DB103A2BC6F}" presName="root2" presStyleCnt="0"/>
      <dgm:spPr/>
    </dgm:pt>
    <dgm:pt modelId="{BBC50E90-5BE4-4CDF-ABB7-47DD11D14063}" type="pres">
      <dgm:prSet presAssocID="{5EAAEDF2-3DFB-4A89-9529-7DB103A2BC6F}" presName="LevelTwoTextNode" presStyleLbl="node2" presStyleIdx="0" presStyleCnt="3">
        <dgm:presLayoutVars>
          <dgm:chPref val="3"/>
        </dgm:presLayoutVars>
      </dgm:prSet>
      <dgm:spPr/>
    </dgm:pt>
    <dgm:pt modelId="{CF331547-B711-477C-AAD5-6A79524FF079}" type="pres">
      <dgm:prSet presAssocID="{5EAAEDF2-3DFB-4A89-9529-7DB103A2BC6F}" presName="level3hierChild" presStyleCnt="0"/>
      <dgm:spPr/>
    </dgm:pt>
    <dgm:pt modelId="{592AECDB-C3A8-45BB-AAA9-9FCA5FE30724}" type="pres">
      <dgm:prSet presAssocID="{A516D336-9881-4E05-A748-D09F65ADE497}" presName="conn2-1" presStyleLbl="parChTrans1D3" presStyleIdx="0" presStyleCnt="3"/>
      <dgm:spPr/>
    </dgm:pt>
    <dgm:pt modelId="{6684E61B-A5C2-457C-9A4A-6BACBB6CB546}" type="pres">
      <dgm:prSet presAssocID="{A516D336-9881-4E05-A748-D09F65ADE497}" presName="connTx" presStyleLbl="parChTrans1D3" presStyleIdx="0" presStyleCnt="3"/>
      <dgm:spPr/>
    </dgm:pt>
    <dgm:pt modelId="{46B826AF-E1FE-45E3-A69D-57D7C96A07D3}" type="pres">
      <dgm:prSet presAssocID="{E13ED6D7-E9F5-4793-A6D5-CAE74521FD11}" presName="root2" presStyleCnt="0"/>
      <dgm:spPr/>
    </dgm:pt>
    <dgm:pt modelId="{F37C16A2-37CA-44C3-907C-C9B97DFE585B}" type="pres">
      <dgm:prSet presAssocID="{E13ED6D7-E9F5-4793-A6D5-CAE74521FD11}" presName="LevelTwoTextNode" presStyleLbl="node3" presStyleIdx="0" presStyleCnt="3" custScaleX="189079" custLinFactNeighborX="-2062" custLinFactNeighborY="57513">
        <dgm:presLayoutVars>
          <dgm:chPref val="3"/>
        </dgm:presLayoutVars>
      </dgm:prSet>
      <dgm:spPr/>
    </dgm:pt>
    <dgm:pt modelId="{BE5CC245-0D5A-4A31-88DE-C3B651BA5B9F}" type="pres">
      <dgm:prSet presAssocID="{E13ED6D7-E9F5-4793-A6D5-CAE74521FD11}" presName="level3hierChild" presStyleCnt="0"/>
      <dgm:spPr/>
    </dgm:pt>
    <dgm:pt modelId="{13757190-28B2-4147-9981-BFC816A3F2E0}" type="pres">
      <dgm:prSet presAssocID="{B3C1BD21-DC4D-4CC3-A2ED-A45F414B9E5F}" presName="conn2-1" presStyleLbl="parChTrans1D3" presStyleIdx="1" presStyleCnt="3"/>
      <dgm:spPr/>
    </dgm:pt>
    <dgm:pt modelId="{64606AA5-E4EC-444B-9070-CF93635D37AF}" type="pres">
      <dgm:prSet presAssocID="{B3C1BD21-DC4D-4CC3-A2ED-A45F414B9E5F}" presName="connTx" presStyleLbl="parChTrans1D3" presStyleIdx="1" presStyleCnt="3"/>
      <dgm:spPr/>
    </dgm:pt>
    <dgm:pt modelId="{655EB699-2D83-463B-AE5D-48F7956E5AF2}" type="pres">
      <dgm:prSet presAssocID="{C6FFF7C3-973C-44C2-AAC0-E47E9AAD6E66}" presName="root2" presStyleCnt="0"/>
      <dgm:spPr/>
    </dgm:pt>
    <dgm:pt modelId="{C92BCD18-7F05-438E-A6C1-60C5DCB5143F}" type="pres">
      <dgm:prSet presAssocID="{C6FFF7C3-973C-44C2-AAC0-E47E9AAD6E66}" presName="LevelTwoTextNode" presStyleLbl="node3" presStyleIdx="1" presStyleCnt="3" custScaleX="200445" custLinFactNeighborX="-216" custLinFactNeighborY="56481">
        <dgm:presLayoutVars>
          <dgm:chPref val="3"/>
        </dgm:presLayoutVars>
      </dgm:prSet>
      <dgm:spPr/>
    </dgm:pt>
    <dgm:pt modelId="{907E6B80-905C-4B3F-A084-B003CE3A5CFA}" type="pres">
      <dgm:prSet presAssocID="{C6FFF7C3-973C-44C2-AAC0-E47E9AAD6E66}" presName="level3hierChild" presStyleCnt="0"/>
      <dgm:spPr/>
    </dgm:pt>
    <dgm:pt modelId="{9A3226A7-33DF-4844-95A6-04E0CF441DB3}" type="pres">
      <dgm:prSet presAssocID="{F541CF9B-7EF2-4903-8A6C-51AB9922661A}" presName="conn2-1" presStyleLbl="parChTrans1D2" presStyleIdx="1" presStyleCnt="3"/>
      <dgm:spPr/>
    </dgm:pt>
    <dgm:pt modelId="{9169004B-E142-43C0-9640-92865ECB3577}" type="pres">
      <dgm:prSet presAssocID="{F541CF9B-7EF2-4903-8A6C-51AB9922661A}" presName="connTx" presStyleLbl="parChTrans1D2" presStyleIdx="1" presStyleCnt="3"/>
      <dgm:spPr/>
    </dgm:pt>
    <dgm:pt modelId="{124E7549-930D-41A2-BE82-79E478E421AD}" type="pres">
      <dgm:prSet presAssocID="{F0BAEC2F-79DC-4BF8-88BD-13B5FE12AD31}" presName="root2" presStyleCnt="0"/>
      <dgm:spPr/>
    </dgm:pt>
    <dgm:pt modelId="{B0739C1D-CC1D-4460-85BB-DBC297A2CCC5}" type="pres">
      <dgm:prSet presAssocID="{F0BAEC2F-79DC-4BF8-88BD-13B5FE12AD31}" presName="LevelTwoTextNode" presStyleLbl="node2" presStyleIdx="1" presStyleCnt="3">
        <dgm:presLayoutVars>
          <dgm:chPref val="3"/>
        </dgm:presLayoutVars>
      </dgm:prSet>
      <dgm:spPr/>
    </dgm:pt>
    <dgm:pt modelId="{C5EDB1FD-C793-4F1E-8D25-4A06A871C4D8}" type="pres">
      <dgm:prSet presAssocID="{F0BAEC2F-79DC-4BF8-88BD-13B5FE12AD31}" presName="level3hierChild" presStyleCnt="0"/>
      <dgm:spPr/>
    </dgm:pt>
    <dgm:pt modelId="{CDAF9970-F842-49A9-8203-3463175FB99F}" type="pres">
      <dgm:prSet presAssocID="{743B5FEB-890D-44A8-8227-4735FB6E9A91}" presName="conn2-1" presStyleLbl="parChTrans1D2" presStyleIdx="2" presStyleCnt="3"/>
      <dgm:spPr/>
    </dgm:pt>
    <dgm:pt modelId="{9740B945-B7EE-40F7-8B36-A2FBE834633A}" type="pres">
      <dgm:prSet presAssocID="{743B5FEB-890D-44A8-8227-4735FB6E9A91}" presName="connTx" presStyleLbl="parChTrans1D2" presStyleIdx="2" presStyleCnt="3"/>
      <dgm:spPr/>
    </dgm:pt>
    <dgm:pt modelId="{7A79B479-90CB-4B97-A6B3-C4B9F1FB67F4}" type="pres">
      <dgm:prSet presAssocID="{202B2E08-B463-4F8D-8AF2-6C704D8A5962}" presName="root2" presStyleCnt="0"/>
      <dgm:spPr/>
    </dgm:pt>
    <dgm:pt modelId="{76DAC57B-E355-4A16-9783-59447382512D}" type="pres">
      <dgm:prSet presAssocID="{202B2E08-B463-4F8D-8AF2-6C704D8A5962}" presName="LevelTwoTextNode" presStyleLbl="node2" presStyleIdx="2" presStyleCnt="3">
        <dgm:presLayoutVars>
          <dgm:chPref val="3"/>
        </dgm:presLayoutVars>
      </dgm:prSet>
      <dgm:spPr/>
    </dgm:pt>
    <dgm:pt modelId="{186EF3D5-DB25-49FD-AC8D-2CA5C7094EAD}" type="pres">
      <dgm:prSet presAssocID="{202B2E08-B463-4F8D-8AF2-6C704D8A5962}" presName="level3hierChild" presStyleCnt="0"/>
      <dgm:spPr/>
    </dgm:pt>
    <dgm:pt modelId="{02CA4609-515A-406D-B63E-A1CC59495C50}" type="pres">
      <dgm:prSet presAssocID="{4B7BAF33-F311-4C60-91D6-B3CCBDC12459}" presName="conn2-1" presStyleLbl="parChTrans1D3" presStyleIdx="2" presStyleCnt="3"/>
      <dgm:spPr/>
    </dgm:pt>
    <dgm:pt modelId="{0C8164D1-1C1D-41A9-B111-63053AAB822C}" type="pres">
      <dgm:prSet presAssocID="{4B7BAF33-F311-4C60-91D6-B3CCBDC12459}" presName="connTx" presStyleLbl="parChTrans1D3" presStyleIdx="2" presStyleCnt="3"/>
      <dgm:spPr/>
    </dgm:pt>
    <dgm:pt modelId="{C55133AB-5893-4FAA-83CF-F6736F79B5DC}" type="pres">
      <dgm:prSet presAssocID="{522AD757-14C7-4887-A83E-AF84A7AC5E46}" presName="root2" presStyleCnt="0"/>
      <dgm:spPr/>
    </dgm:pt>
    <dgm:pt modelId="{BAAEBBD1-1D80-4DBF-9078-1286BF493294}" type="pres">
      <dgm:prSet presAssocID="{522AD757-14C7-4887-A83E-AF84A7AC5E46}" presName="LevelTwoTextNode" presStyleLbl="node3" presStyleIdx="2" presStyleCnt="3" custScaleX="207079">
        <dgm:presLayoutVars>
          <dgm:chPref val="3"/>
        </dgm:presLayoutVars>
      </dgm:prSet>
      <dgm:spPr/>
    </dgm:pt>
    <dgm:pt modelId="{A861A908-587A-443F-80AB-7B62CFF26AB6}" type="pres">
      <dgm:prSet presAssocID="{522AD757-14C7-4887-A83E-AF84A7AC5E46}" presName="level3hierChild" presStyleCnt="0"/>
      <dgm:spPr/>
    </dgm:pt>
  </dgm:ptLst>
  <dgm:cxnLst>
    <dgm:cxn modelId="{B248A214-F4DD-4A5A-8B1F-7B5CB99F7F80}" type="presOf" srcId="{5EAAEDF2-3DFB-4A89-9529-7DB103A2BC6F}" destId="{BBC50E90-5BE4-4CDF-ABB7-47DD11D14063}" srcOrd="0" destOrd="0" presId="urn:microsoft.com/office/officeart/2005/8/layout/hierarchy2"/>
    <dgm:cxn modelId="{EA148620-B6D1-4AF3-B341-A35BDBDEA3BC}" type="presOf" srcId="{A516D336-9881-4E05-A748-D09F65ADE497}" destId="{592AECDB-C3A8-45BB-AAA9-9FCA5FE30724}" srcOrd="0" destOrd="0" presId="urn:microsoft.com/office/officeart/2005/8/layout/hierarchy2"/>
    <dgm:cxn modelId="{A53C4C28-F44B-4A36-933B-7E7D217461EC}" srcId="{202B2E08-B463-4F8D-8AF2-6C704D8A5962}" destId="{522AD757-14C7-4887-A83E-AF84A7AC5E46}" srcOrd="0" destOrd="0" parTransId="{4B7BAF33-F311-4C60-91D6-B3CCBDC12459}" sibTransId="{1FA951EC-985C-4483-B6A7-3B4091923A39}"/>
    <dgm:cxn modelId="{0D948C35-03EE-450A-8573-9CB00C0E9D79}" type="presOf" srcId="{A516D336-9881-4E05-A748-D09F65ADE497}" destId="{6684E61B-A5C2-457C-9A4A-6BACBB6CB546}" srcOrd="1" destOrd="0" presId="urn:microsoft.com/office/officeart/2005/8/layout/hierarchy2"/>
    <dgm:cxn modelId="{7AE1525D-A3D3-4BA2-83A5-0F9F1978657A}" type="presOf" srcId="{F541CF9B-7EF2-4903-8A6C-51AB9922661A}" destId="{9169004B-E142-43C0-9640-92865ECB3577}" srcOrd="1" destOrd="0" presId="urn:microsoft.com/office/officeart/2005/8/layout/hierarchy2"/>
    <dgm:cxn modelId="{ACC33A64-28C4-4080-8BC0-FA97F1C367F3}" type="presOf" srcId="{522AD757-14C7-4887-A83E-AF84A7AC5E46}" destId="{BAAEBBD1-1D80-4DBF-9078-1286BF493294}" srcOrd="0" destOrd="0" presId="urn:microsoft.com/office/officeart/2005/8/layout/hierarchy2"/>
    <dgm:cxn modelId="{A0330165-1D95-4CB7-B2FF-8D9ED5923987}" type="presOf" srcId="{B3C1BD21-DC4D-4CC3-A2ED-A45F414B9E5F}" destId="{13757190-28B2-4147-9981-BFC816A3F2E0}" srcOrd="0" destOrd="0" presId="urn:microsoft.com/office/officeart/2005/8/layout/hierarchy2"/>
    <dgm:cxn modelId="{17FC834F-F3B4-4EA7-88AC-BBCC66369018}" type="presOf" srcId="{F541CF9B-7EF2-4903-8A6C-51AB9922661A}" destId="{9A3226A7-33DF-4844-95A6-04E0CF441DB3}" srcOrd="0" destOrd="0" presId="urn:microsoft.com/office/officeart/2005/8/layout/hierarchy2"/>
    <dgm:cxn modelId="{6AC38C54-1222-4339-B0E6-B15CFF080D1C}" type="presOf" srcId="{4B7BAF33-F311-4C60-91D6-B3CCBDC12459}" destId="{0C8164D1-1C1D-41A9-B111-63053AAB822C}" srcOrd="1" destOrd="0" presId="urn:microsoft.com/office/officeart/2005/8/layout/hierarchy2"/>
    <dgm:cxn modelId="{6F61DC55-FACB-4AFD-A88C-4D966F6B8996}" type="presOf" srcId="{B3C1BD21-DC4D-4CC3-A2ED-A45F414B9E5F}" destId="{64606AA5-E4EC-444B-9070-CF93635D37AF}" srcOrd="1" destOrd="0" presId="urn:microsoft.com/office/officeart/2005/8/layout/hierarchy2"/>
    <dgm:cxn modelId="{AF235179-10D3-4E0D-A8A9-90800C7D08C4}" type="presOf" srcId="{BD9BC9CB-8985-4431-A603-F0099CBBD87C}" destId="{9218BA74-319A-48CE-9B89-F369B3540B8E}" srcOrd="0" destOrd="0" presId="urn:microsoft.com/office/officeart/2005/8/layout/hierarchy2"/>
    <dgm:cxn modelId="{8BB23D7B-C4A6-40AF-B889-8D94CA05627E}" srcId="{BD9BC9CB-8985-4431-A603-F0099CBBD87C}" destId="{202B2E08-B463-4F8D-8AF2-6C704D8A5962}" srcOrd="2" destOrd="0" parTransId="{743B5FEB-890D-44A8-8227-4735FB6E9A91}" sibTransId="{5477DC8F-CE26-4F08-875D-D437E95DD6FE}"/>
    <dgm:cxn modelId="{0AD2397D-6355-47CA-9F9C-7F6B79A9C51E}" srcId="{BD9BC9CB-8985-4431-A603-F0099CBBD87C}" destId="{F0BAEC2F-79DC-4BF8-88BD-13B5FE12AD31}" srcOrd="1" destOrd="0" parTransId="{F541CF9B-7EF2-4903-8A6C-51AB9922661A}" sibTransId="{FE3E2F43-B600-4E9D-81CE-984B5C38374F}"/>
    <dgm:cxn modelId="{D9102D85-60AF-4C4A-87E2-CAEA64A52002}" srcId="{1518A2C3-0B0E-4F91-A269-23D2CFA6294E}" destId="{BD9BC9CB-8985-4431-A603-F0099CBBD87C}" srcOrd="0" destOrd="0" parTransId="{B57E7932-F8D3-4690-972A-B98B3329A1C4}" sibTransId="{6BA008BD-F391-4530-916D-6BB28F5420C2}"/>
    <dgm:cxn modelId="{29ADFE98-6070-4F49-AEA7-20BA47E8C3C8}" srcId="{5EAAEDF2-3DFB-4A89-9529-7DB103A2BC6F}" destId="{C6FFF7C3-973C-44C2-AAC0-E47E9AAD6E66}" srcOrd="1" destOrd="0" parTransId="{B3C1BD21-DC4D-4CC3-A2ED-A45F414B9E5F}" sibTransId="{81C8DABE-FC1A-4005-8300-D0AB4D48F634}"/>
    <dgm:cxn modelId="{999C1C9C-41F0-4EE4-815D-30C497A19C22}" type="presOf" srcId="{4B7BAF33-F311-4C60-91D6-B3CCBDC12459}" destId="{02CA4609-515A-406D-B63E-A1CC59495C50}" srcOrd="0" destOrd="0" presId="urn:microsoft.com/office/officeart/2005/8/layout/hierarchy2"/>
    <dgm:cxn modelId="{EE6C5F9C-9857-4380-B784-D01ABDCB4332}" type="presOf" srcId="{E13ED6D7-E9F5-4793-A6D5-CAE74521FD11}" destId="{F37C16A2-37CA-44C3-907C-C9B97DFE585B}" srcOrd="0" destOrd="0" presId="urn:microsoft.com/office/officeart/2005/8/layout/hierarchy2"/>
    <dgm:cxn modelId="{178706A8-3F54-4ACB-9D16-F9CBC302BD4D}" type="presOf" srcId="{743B5FEB-890D-44A8-8227-4735FB6E9A91}" destId="{9740B945-B7EE-40F7-8B36-A2FBE834633A}" srcOrd="1" destOrd="0" presId="urn:microsoft.com/office/officeart/2005/8/layout/hierarchy2"/>
    <dgm:cxn modelId="{956158AC-9957-4BF5-AC0F-50E6684F9064}" type="presOf" srcId="{F0BAEC2F-79DC-4BF8-88BD-13B5FE12AD31}" destId="{B0739C1D-CC1D-4460-85BB-DBC297A2CCC5}" srcOrd="0" destOrd="0" presId="urn:microsoft.com/office/officeart/2005/8/layout/hierarchy2"/>
    <dgm:cxn modelId="{686F3AAF-B148-4863-847C-FC362DE073B6}" type="presOf" srcId="{C6FFF7C3-973C-44C2-AAC0-E47E9AAD6E66}" destId="{C92BCD18-7F05-438E-A6C1-60C5DCB5143F}" srcOrd="0" destOrd="0" presId="urn:microsoft.com/office/officeart/2005/8/layout/hierarchy2"/>
    <dgm:cxn modelId="{51778CB5-B4E7-417D-A8A1-46EF2F870835}" type="presOf" srcId="{202B2E08-B463-4F8D-8AF2-6C704D8A5962}" destId="{76DAC57B-E355-4A16-9783-59447382512D}" srcOrd="0" destOrd="0" presId="urn:microsoft.com/office/officeart/2005/8/layout/hierarchy2"/>
    <dgm:cxn modelId="{B52086B9-939A-407D-93D3-4B1090A8BD39}" type="presOf" srcId="{42867DD4-3862-4DE9-98A0-7A308EFD00E0}" destId="{7487CD9D-9AD6-4310-AB02-EF4560C5A8C4}" srcOrd="1" destOrd="0" presId="urn:microsoft.com/office/officeart/2005/8/layout/hierarchy2"/>
    <dgm:cxn modelId="{68F83BC3-8D4C-48DA-9E73-606498E4959B}" type="presOf" srcId="{743B5FEB-890D-44A8-8227-4735FB6E9A91}" destId="{CDAF9970-F842-49A9-8203-3463175FB99F}" srcOrd="0" destOrd="0" presId="urn:microsoft.com/office/officeart/2005/8/layout/hierarchy2"/>
    <dgm:cxn modelId="{8D6D0CC7-B33C-4517-A20A-7DDBD6F4691B}" srcId="{5EAAEDF2-3DFB-4A89-9529-7DB103A2BC6F}" destId="{E13ED6D7-E9F5-4793-A6D5-CAE74521FD11}" srcOrd="0" destOrd="0" parTransId="{A516D336-9881-4E05-A748-D09F65ADE497}" sibTransId="{C8820E09-8229-4E92-99E5-379E7618AF2B}"/>
    <dgm:cxn modelId="{3F81B8C8-A32C-4D88-9D60-2114069E681A}" type="presOf" srcId="{1518A2C3-0B0E-4F91-A269-23D2CFA6294E}" destId="{8D1BD12A-66FB-47E7-8018-BC87ECFF166F}" srcOrd="0" destOrd="0" presId="urn:microsoft.com/office/officeart/2005/8/layout/hierarchy2"/>
    <dgm:cxn modelId="{A946D5D9-382A-40A5-8C3E-4181A43F656E}" srcId="{BD9BC9CB-8985-4431-A603-F0099CBBD87C}" destId="{5EAAEDF2-3DFB-4A89-9529-7DB103A2BC6F}" srcOrd="0" destOrd="0" parTransId="{42867DD4-3862-4DE9-98A0-7A308EFD00E0}" sibTransId="{860341D0-4F99-4AE5-BD34-311919D9A632}"/>
    <dgm:cxn modelId="{7AA82BE1-209C-44BA-A852-7A7CD6EFA6B3}" type="presOf" srcId="{42867DD4-3862-4DE9-98A0-7A308EFD00E0}" destId="{A4E00BFA-5099-4B79-8127-D2268D55F6A8}" srcOrd="0" destOrd="0" presId="urn:microsoft.com/office/officeart/2005/8/layout/hierarchy2"/>
    <dgm:cxn modelId="{9B58F14B-2B43-40CD-9FA5-ED4654E513FC}" type="presParOf" srcId="{8D1BD12A-66FB-47E7-8018-BC87ECFF166F}" destId="{0C866B6E-8F59-487B-A047-E0AF63442929}" srcOrd="0" destOrd="0" presId="urn:microsoft.com/office/officeart/2005/8/layout/hierarchy2"/>
    <dgm:cxn modelId="{EA24942B-A223-4346-BB6B-051A7EE9119E}" type="presParOf" srcId="{0C866B6E-8F59-487B-A047-E0AF63442929}" destId="{9218BA74-319A-48CE-9B89-F369B3540B8E}" srcOrd="0" destOrd="0" presId="urn:microsoft.com/office/officeart/2005/8/layout/hierarchy2"/>
    <dgm:cxn modelId="{A03313B2-B216-4809-AE24-7C3157631E6E}" type="presParOf" srcId="{0C866B6E-8F59-487B-A047-E0AF63442929}" destId="{85818D85-AAD0-4C83-AC37-79B6275407C3}" srcOrd="1" destOrd="0" presId="urn:microsoft.com/office/officeart/2005/8/layout/hierarchy2"/>
    <dgm:cxn modelId="{5BB7ADA3-4E6C-4040-8F9E-E88277647E75}" type="presParOf" srcId="{85818D85-AAD0-4C83-AC37-79B6275407C3}" destId="{A4E00BFA-5099-4B79-8127-D2268D55F6A8}" srcOrd="0" destOrd="0" presId="urn:microsoft.com/office/officeart/2005/8/layout/hierarchy2"/>
    <dgm:cxn modelId="{76B707E9-39DA-4CBD-BBA6-33EE009A399F}" type="presParOf" srcId="{A4E00BFA-5099-4B79-8127-D2268D55F6A8}" destId="{7487CD9D-9AD6-4310-AB02-EF4560C5A8C4}" srcOrd="0" destOrd="0" presId="urn:microsoft.com/office/officeart/2005/8/layout/hierarchy2"/>
    <dgm:cxn modelId="{732F3293-C6AF-4555-BD8E-4F31D20B19A2}" type="presParOf" srcId="{85818D85-AAD0-4C83-AC37-79B6275407C3}" destId="{A8CA6916-99F0-45C8-A08B-91259390F827}" srcOrd="1" destOrd="0" presId="urn:microsoft.com/office/officeart/2005/8/layout/hierarchy2"/>
    <dgm:cxn modelId="{FE0C5F99-5060-4ACD-BC4D-FC018B6C6112}" type="presParOf" srcId="{A8CA6916-99F0-45C8-A08B-91259390F827}" destId="{BBC50E90-5BE4-4CDF-ABB7-47DD11D14063}" srcOrd="0" destOrd="0" presId="urn:microsoft.com/office/officeart/2005/8/layout/hierarchy2"/>
    <dgm:cxn modelId="{37F1A6F0-8AE3-4A7E-9FAA-3A6B9E85C8BD}" type="presParOf" srcId="{A8CA6916-99F0-45C8-A08B-91259390F827}" destId="{CF331547-B711-477C-AAD5-6A79524FF079}" srcOrd="1" destOrd="0" presId="urn:microsoft.com/office/officeart/2005/8/layout/hierarchy2"/>
    <dgm:cxn modelId="{D935A4F4-90AF-444E-AC18-ED6DA3181520}" type="presParOf" srcId="{CF331547-B711-477C-AAD5-6A79524FF079}" destId="{592AECDB-C3A8-45BB-AAA9-9FCA5FE30724}" srcOrd="0" destOrd="0" presId="urn:microsoft.com/office/officeart/2005/8/layout/hierarchy2"/>
    <dgm:cxn modelId="{BEC68C61-4782-4FCF-ADC1-53EC1CA238E4}" type="presParOf" srcId="{592AECDB-C3A8-45BB-AAA9-9FCA5FE30724}" destId="{6684E61B-A5C2-457C-9A4A-6BACBB6CB546}" srcOrd="0" destOrd="0" presId="urn:microsoft.com/office/officeart/2005/8/layout/hierarchy2"/>
    <dgm:cxn modelId="{6A59E64D-C505-44B7-8C66-F8C1BBA799D9}" type="presParOf" srcId="{CF331547-B711-477C-AAD5-6A79524FF079}" destId="{46B826AF-E1FE-45E3-A69D-57D7C96A07D3}" srcOrd="1" destOrd="0" presId="urn:microsoft.com/office/officeart/2005/8/layout/hierarchy2"/>
    <dgm:cxn modelId="{E4E1633A-EFB0-4951-8186-7A51587A3005}" type="presParOf" srcId="{46B826AF-E1FE-45E3-A69D-57D7C96A07D3}" destId="{F37C16A2-37CA-44C3-907C-C9B97DFE585B}" srcOrd="0" destOrd="0" presId="urn:microsoft.com/office/officeart/2005/8/layout/hierarchy2"/>
    <dgm:cxn modelId="{11E4E8DF-FCCA-4B04-AD69-0248735BDD58}" type="presParOf" srcId="{46B826AF-E1FE-45E3-A69D-57D7C96A07D3}" destId="{BE5CC245-0D5A-4A31-88DE-C3B651BA5B9F}" srcOrd="1" destOrd="0" presId="urn:microsoft.com/office/officeart/2005/8/layout/hierarchy2"/>
    <dgm:cxn modelId="{FC13EEA7-6173-42AE-855E-FF2991EF826F}" type="presParOf" srcId="{CF331547-B711-477C-AAD5-6A79524FF079}" destId="{13757190-28B2-4147-9981-BFC816A3F2E0}" srcOrd="2" destOrd="0" presId="urn:microsoft.com/office/officeart/2005/8/layout/hierarchy2"/>
    <dgm:cxn modelId="{B419356A-8704-443C-B922-1EA32E62F688}" type="presParOf" srcId="{13757190-28B2-4147-9981-BFC816A3F2E0}" destId="{64606AA5-E4EC-444B-9070-CF93635D37AF}" srcOrd="0" destOrd="0" presId="urn:microsoft.com/office/officeart/2005/8/layout/hierarchy2"/>
    <dgm:cxn modelId="{2928F006-E597-415C-B6EE-E44575C29647}" type="presParOf" srcId="{CF331547-B711-477C-AAD5-6A79524FF079}" destId="{655EB699-2D83-463B-AE5D-48F7956E5AF2}" srcOrd="3" destOrd="0" presId="urn:microsoft.com/office/officeart/2005/8/layout/hierarchy2"/>
    <dgm:cxn modelId="{134F7335-7B6E-49E0-B108-0BFCBEC3A41C}" type="presParOf" srcId="{655EB699-2D83-463B-AE5D-48F7956E5AF2}" destId="{C92BCD18-7F05-438E-A6C1-60C5DCB5143F}" srcOrd="0" destOrd="0" presId="urn:microsoft.com/office/officeart/2005/8/layout/hierarchy2"/>
    <dgm:cxn modelId="{49BEA94D-745F-445A-86D1-81C87AB0D483}" type="presParOf" srcId="{655EB699-2D83-463B-AE5D-48F7956E5AF2}" destId="{907E6B80-905C-4B3F-A084-B003CE3A5CFA}" srcOrd="1" destOrd="0" presId="urn:microsoft.com/office/officeart/2005/8/layout/hierarchy2"/>
    <dgm:cxn modelId="{3EF41323-D51A-4A9D-AAB6-842E8EDAB574}" type="presParOf" srcId="{85818D85-AAD0-4C83-AC37-79B6275407C3}" destId="{9A3226A7-33DF-4844-95A6-04E0CF441DB3}" srcOrd="2" destOrd="0" presId="urn:microsoft.com/office/officeart/2005/8/layout/hierarchy2"/>
    <dgm:cxn modelId="{E20CDD0C-B44E-49C2-A636-B7554DA1EBFB}" type="presParOf" srcId="{9A3226A7-33DF-4844-95A6-04E0CF441DB3}" destId="{9169004B-E142-43C0-9640-92865ECB3577}" srcOrd="0" destOrd="0" presId="urn:microsoft.com/office/officeart/2005/8/layout/hierarchy2"/>
    <dgm:cxn modelId="{78CE42E3-93A8-4CF5-9409-C6079EA568B1}" type="presParOf" srcId="{85818D85-AAD0-4C83-AC37-79B6275407C3}" destId="{124E7549-930D-41A2-BE82-79E478E421AD}" srcOrd="3" destOrd="0" presId="urn:microsoft.com/office/officeart/2005/8/layout/hierarchy2"/>
    <dgm:cxn modelId="{FA6736F4-577B-4035-ADAB-FCF216301E1B}" type="presParOf" srcId="{124E7549-930D-41A2-BE82-79E478E421AD}" destId="{B0739C1D-CC1D-4460-85BB-DBC297A2CCC5}" srcOrd="0" destOrd="0" presId="urn:microsoft.com/office/officeart/2005/8/layout/hierarchy2"/>
    <dgm:cxn modelId="{EB49578C-B2E7-4489-B47D-B3D51D354CFD}" type="presParOf" srcId="{124E7549-930D-41A2-BE82-79E478E421AD}" destId="{C5EDB1FD-C793-4F1E-8D25-4A06A871C4D8}" srcOrd="1" destOrd="0" presId="urn:microsoft.com/office/officeart/2005/8/layout/hierarchy2"/>
    <dgm:cxn modelId="{8BEF6801-B4FB-46CF-B963-DCD55A01C373}" type="presParOf" srcId="{85818D85-AAD0-4C83-AC37-79B6275407C3}" destId="{CDAF9970-F842-49A9-8203-3463175FB99F}" srcOrd="4" destOrd="0" presId="urn:microsoft.com/office/officeart/2005/8/layout/hierarchy2"/>
    <dgm:cxn modelId="{CF71335D-6BF8-4303-9191-CF77ABD46E28}" type="presParOf" srcId="{CDAF9970-F842-49A9-8203-3463175FB99F}" destId="{9740B945-B7EE-40F7-8B36-A2FBE834633A}" srcOrd="0" destOrd="0" presId="urn:microsoft.com/office/officeart/2005/8/layout/hierarchy2"/>
    <dgm:cxn modelId="{DED2074D-67B0-4399-9B49-6A8AA694741A}" type="presParOf" srcId="{85818D85-AAD0-4C83-AC37-79B6275407C3}" destId="{7A79B479-90CB-4B97-A6B3-C4B9F1FB67F4}" srcOrd="5" destOrd="0" presId="urn:microsoft.com/office/officeart/2005/8/layout/hierarchy2"/>
    <dgm:cxn modelId="{C3802343-DD78-4F20-AA02-428B7A1B2B55}" type="presParOf" srcId="{7A79B479-90CB-4B97-A6B3-C4B9F1FB67F4}" destId="{76DAC57B-E355-4A16-9783-59447382512D}" srcOrd="0" destOrd="0" presId="urn:microsoft.com/office/officeart/2005/8/layout/hierarchy2"/>
    <dgm:cxn modelId="{A8599186-BB58-4330-A22C-F5FBE76C6800}" type="presParOf" srcId="{7A79B479-90CB-4B97-A6B3-C4B9F1FB67F4}" destId="{186EF3D5-DB25-49FD-AC8D-2CA5C7094EAD}" srcOrd="1" destOrd="0" presId="urn:microsoft.com/office/officeart/2005/8/layout/hierarchy2"/>
    <dgm:cxn modelId="{5BA9DA2C-0A89-40EE-AE63-805E966F4B9D}" type="presParOf" srcId="{186EF3D5-DB25-49FD-AC8D-2CA5C7094EAD}" destId="{02CA4609-515A-406D-B63E-A1CC59495C50}" srcOrd="0" destOrd="0" presId="urn:microsoft.com/office/officeart/2005/8/layout/hierarchy2"/>
    <dgm:cxn modelId="{BBD318C7-83D8-41B5-8DE1-2D2A2D91BBC9}" type="presParOf" srcId="{02CA4609-515A-406D-B63E-A1CC59495C50}" destId="{0C8164D1-1C1D-41A9-B111-63053AAB822C}" srcOrd="0" destOrd="0" presId="urn:microsoft.com/office/officeart/2005/8/layout/hierarchy2"/>
    <dgm:cxn modelId="{C4F6449D-F8E8-47F9-A933-53CEA19E8B1E}" type="presParOf" srcId="{186EF3D5-DB25-49FD-AC8D-2CA5C7094EAD}" destId="{C55133AB-5893-4FAA-83CF-F6736F79B5DC}" srcOrd="1" destOrd="0" presId="urn:microsoft.com/office/officeart/2005/8/layout/hierarchy2"/>
    <dgm:cxn modelId="{070DEFF3-23BE-477D-A6A6-348E040C9845}" type="presParOf" srcId="{C55133AB-5893-4FAA-83CF-F6736F79B5DC}" destId="{BAAEBBD1-1D80-4DBF-9078-1286BF493294}" srcOrd="0" destOrd="0" presId="urn:microsoft.com/office/officeart/2005/8/layout/hierarchy2"/>
    <dgm:cxn modelId="{2933C5BC-4706-47D3-B366-0A1182FFC436}" type="presParOf" srcId="{C55133AB-5893-4FAA-83CF-F6736F79B5DC}" destId="{A861A908-587A-443F-80AB-7B62CFF26AB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6977FE-7B88-4BA0-A29C-392096162BD0}" type="doc">
      <dgm:prSet loTypeId="urn:microsoft.com/office/officeart/2005/8/layout/chart3" loCatId="cycle" qsTypeId="urn:microsoft.com/office/officeart/2005/8/quickstyle/3d1" qsCatId="3D" csTypeId="urn:microsoft.com/office/officeart/2005/8/colors/accent2_3" csCatId="accent2" phldr="1"/>
      <dgm:spPr/>
    </dgm:pt>
    <dgm:pt modelId="{A1D1499A-25BE-46EE-99A9-841CA92B21A1}">
      <dgm:prSet phldrT="[文本]"/>
      <dgm:spPr/>
      <dgm:t>
        <a:bodyPr/>
        <a:lstStyle/>
        <a:p>
          <a:r>
            <a:rPr lang="zh-CN" altLang="en-US" dirty="0"/>
            <a:t>消极影响</a:t>
          </a:r>
        </a:p>
      </dgm:t>
    </dgm:pt>
    <dgm:pt modelId="{EDBAAA24-051A-4EBA-9E1F-1C05032702D2}" type="parTrans" cxnId="{A699EDD6-C3CB-4829-939C-620F3D78682E}">
      <dgm:prSet/>
      <dgm:spPr/>
      <dgm:t>
        <a:bodyPr/>
        <a:lstStyle/>
        <a:p>
          <a:endParaRPr lang="zh-CN" altLang="en-US"/>
        </a:p>
      </dgm:t>
    </dgm:pt>
    <dgm:pt modelId="{91EA478E-603B-4D25-8DF6-231AF3CEB09D}" type="sibTrans" cxnId="{A699EDD6-C3CB-4829-939C-620F3D78682E}">
      <dgm:prSet/>
      <dgm:spPr/>
      <dgm:t>
        <a:bodyPr/>
        <a:lstStyle/>
        <a:p>
          <a:endParaRPr lang="zh-CN" altLang="en-US"/>
        </a:p>
      </dgm:t>
    </dgm:pt>
    <dgm:pt modelId="{3BF4168C-5629-479D-89BA-45D3EEBB25DF}">
      <dgm:prSet phldrT="[文本]"/>
      <dgm:spPr/>
      <dgm:t>
        <a:bodyPr/>
        <a:lstStyle/>
        <a:p>
          <a:r>
            <a:rPr lang="zh-CN" altLang="en-US" dirty="0"/>
            <a:t>积极影响</a:t>
          </a:r>
        </a:p>
      </dgm:t>
    </dgm:pt>
    <dgm:pt modelId="{7A98B66F-0F38-41C5-9CF7-754C57C17095}" type="parTrans" cxnId="{25EB0719-1844-4747-A557-857171A92C6C}">
      <dgm:prSet/>
      <dgm:spPr/>
      <dgm:t>
        <a:bodyPr/>
        <a:lstStyle/>
        <a:p>
          <a:endParaRPr lang="zh-CN" altLang="en-US"/>
        </a:p>
      </dgm:t>
    </dgm:pt>
    <dgm:pt modelId="{6F62D47F-818B-4074-B375-D4BE573B093B}" type="sibTrans" cxnId="{25EB0719-1844-4747-A557-857171A92C6C}">
      <dgm:prSet/>
      <dgm:spPr/>
      <dgm:t>
        <a:bodyPr/>
        <a:lstStyle/>
        <a:p>
          <a:endParaRPr lang="zh-CN" altLang="en-US"/>
        </a:p>
      </dgm:t>
    </dgm:pt>
    <dgm:pt modelId="{817F9292-BF31-4F67-9C11-B3B85FF759B9}" type="pres">
      <dgm:prSet presAssocID="{776977FE-7B88-4BA0-A29C-392096162BD0}" presName="compositeShape" presStyleCnt="0">
        <dgm:presLayoutVars>
          <dgm:chMax val="7"/>
          <dgm:dir/>
          <dgm:resizeHandles val="exact"/>
        </dgm:presLayoutVars>
      </dgm:prSet>
      <dgm:spPr/>
    </dgm:pt>
    <dgm:pt modelId="{83403BF9-2C8C-4CA8-B4BD-C68E3978390E}" type="pres">
      <dgm:prSet presAssocID="{776977FE-7B88-4BA0-A29C-392096162BD0}" presName="wedge1" presStyleLbl="node1" presStyleIdx="0" presStyleCnt="2" custLinFactNeighborX="21049" custLinFactNeighborY="22414"/>
      <dgm:spPr/>
    </dgm:pt>
    <dgm:pt modelId="{32BB0D91-0D6F-4536-809E-5EC1E0F85CEA}" type="pres">
      <dgm:prSet presAssocID="{776977FE-7B88-4BA0-A29C-392096162BD0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6F92ACC-2537-417C-ACA6-E438BE04FA91}" type="pres">
      <dgm:prSet presAssocID="{776977FE-7B88-4BA0-A29C-392096162BD0}" presName="wedge2" presStyleLbl="node1" presStyleIdx="1" presStyleCnt="2" custLinFactNeighborX="-91875" custLinFactNeighborY="22397"/>
      <dgm:spPr/>
    </dgm:pt>
    <dgm:pt modelId="{767D420F-62E9-4844-988D-63BBB08A511E}" type="pres">
      <dgm:prSet presAssocID="{776977FE-7B88-4BA0-A29C-392096162BD0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4613F0A-CF03-45D4-8801-EBE0717FB2ED}" type="presOf" srcId="{776977FE-7B88-4BA0-A29C-392096162BD0}" destId="{817F9292-BF31-4F67-9C11-B3B85FF759B9}" srcOrd="0" destOrd="0" presId="urn:microsoft.com/office/officeart/2005/8/layout/chart3"/>
    <dgm:cxn modelId="{5CBDFA11-8A2D-4867-8940-C091F483AFAE}" type="presOf" srcId="{3BF4168C-5629-479D-89BA-45D3EEBB25DF}" destId="{767D420F-62E9-4844-988D-63BBB08A511E}" srcOrd="1" destOrd="0" presId="urn:microsoft.com/office/officeart/2005/8/layout/chart3"/>
    <dgm:cxn modelId="{25EB0719-1844-4747-A557-857171A92C6C}" srcId="{776977FE-7B88-4BA0-A29C-392096162BD0}" destId="{3BF4168C-5629-479D-89BA-45D3EEBB25DF}" srcOrd="1" destOrd="0" parTransId="{7A98B66F-0F38-41C5-9CF7-754C57C17095}" sibTransId="{6F62D47F-818B-4074-B375-D4BE573B093B}"/>
    <dgm:cxn modelId="{C7BEBA41-47F2-421D-A6B6-F2F7302E9BE8}" type="presOf" srcId="{A1D1499A-25BE-46EE-99A9-841CA92B21A1}" destId="{32BB0D91-0D6F-4536-809E-5EC1E0F85CEA}" srcOrd="1" destOrd="0" presId="urn:microsoft.com/office/officeart/2005/8/layout/chart3"/>
    <dgm:cxn modelId="{3674BB6B-7BD5-4D4F-8159-354755E46550}" type="presOf" srcId="{A1D1499A-25BE-46EE-99A9-841CA92B21A1}" destId="{83403BF9-2C8C-4CA8-B4BD-C68E3978390E}" srcOrd="0" destOrd="0" presId="urn:microsoft.com/office/officeart/2005/8/layout/chart3"/>
    <dgm:cxn modelId="{A699EDD6-C3CB-4829-939C-620F3D78682E}" srcId="{776977FE-7B88-4BA0-A29C-392096162BD0}" destId="{A1D1499A-25BE-46EE-99A9-841CA92B21A1}" srcOrd="0" destOrd="0" parTransId="{EDBAAA24-051A-4EBA-9E1F-1C05032702D2}" sibTransId="{91EA478E-603B-4D25-8DF6-231AF3CEB09D}"/>
    <dgm:cxn modelId="{32BF72E1-8B09-4C2A-894D-F5DBA52A3959}" type="presOf" srcId="{3BF4168C-5629-479D-89BA-45D3EEBB25DF}" destId="{76F92ACC-2537-417C-ACA6-E438BE04FA91}" srcOrd="0" destOrd="0" presId="urn:microsoft.com/office/officeart/2005/8/layout/chart3"/>
    <dgm:cxn modelId="{352FC412-AC59-4215-BF1D-9D590835AC63}" type="presParOf" srcId="{817F9292-BF31-4F67-9C11-B3B85FF759B9}" destId="{83403BF9-2C8C-4CA8-B4BD-C68E3978390E}" srcOrd="0" destOrd="0" presId="urn:microsoft.com/office/officeart/2005/8/layout/chart3"/>
    <dgm:cxn modelId="{0C9FD1DB-0092-454D-A7D3-06CDC452DD95}" type="presParOf" srcId="{817F9292-BF31-4F67-9C11-B3B85FF759B9}" destId="{32BB0D91-0D6F-4536-809E-5EC1E0F85CEA}" srcOrd="1" destOrd="0" presId="urn:microsoft.com/office/officeart/2005/8/layout/chart3"/>
    <dgm:cxn modelId="{519CC238-414C-402C-BEBA-086C8D4B82F6}" type="presParOf" srcId="{817F9292-BF31-4F67-9C11-B3B85FF759B9}" destId="{76F92ACC-2537-417C-ACA6-E438BE04FA91}" srcOrd="2" destOrd="0" presId="urn:microsoft.com/office/officeart/2005/8/layout/chart3"/>
    <dgm:cxn modelId="{73E11D6D-3845-4316-8F46-779934C4809B}" type="presParOf" srcId="{817F9292-BF31-4F67-9C11-B3B85FF759B9}" destId="{767D420F-62E9-4844-988D-63BBB08A511E}" srcOrd="3" destOrd="0" presId="urn:microsoft.com/office/officeart/2005/8/layout/chart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8BA74-319A-48CE-9B89-F369B3540B8E}">
      <dsp:nvSpPr>
        <dsp:cNvPr id="0" name=""/>
        <dsp:cNvSpPr/>
      </dsp:nvSpPr>
      <dsp:spPr>
        <a:xfrm>
          <a:off x="1623" y="2891334"/>
          <a:ext cx="1644279" cy="803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挫折三要素</a:t>
          </a:r>
        </a:p>
      </dsp:txBody>
      <dsp:txXfrm>
        <a:off x="25145" y="2914856"/>
        <a:ext cx="1597235" cy="756064"/>
      </dsp:txXfrm>
    </dsp:sp>
    <dsp:sp modelId="{A4E00BFA-5099-4B79-8127-D2268D55F6A8}">
      <dsp:nvSpPr>
        <dsp:cNvPr id="0" name=""/>
        <dsp:cNvSpPr/>
      </dsp:nvSpPr>
      <dsp:spPr>
        <a:xfrm rot="18289469">
          <a:off x="1417468" y="2844576"/>
          <a:ext cx="1065123" cy="22258"/>
        </a:xfrm>
        <a:custGeom>
          <a:avLst/>
          <a:gdLst/>
          <a:ahLst/>
          <a:cxnLst/>
          <a:rect l="0" t="0" r="0" b="0"/>
          <a:pathLst>
            <a:path>
              <a:moveTo>
                <a:pt x="0" y="11129"/>
              </a:moveTo>
              <a:lnTo>
                <a:pt x="1065123" y="1112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23402" y="2829077"/>
        <a:ext cx="53256" cy="53256"/>
      </dsp:txXfrm>
    </dsp:sp>
    <dsp:sp modelId="{BBC50E90-5BE4-4CDF-ABB7-47DD11D14063}">
      <dsp:nvSpPr>
        <dsp:cNvPr id="0" name=""/>
        <dsp:cNvSpPr/>
      </dsp:nvSpPr>
      <dsp:spPr>
        <a:xfrm>
          <a:off x="2254157" y="2038363"/>
          <a:ext cx="1520636" cy="760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挫折情境</a:t>
          </a:r>
        </a:p>
      </dsp:txBody>
      <dsp:txXfrm>
        <a:off x="2276426" y="2060632"/>
        <a:ext cx="1476098" cy="715780"/>
      </dsp:txXfrm>
    </dsp:sp>
    <dsp:sp modelId="{592AECDB-C3A8-45BB-AAA9-9FCA5FE30724}">
      <dsp:nvSpPr>
        <dsp:cNvPr id="0" name=""/>
        <dsp:cNvSpPr/>
      </dsp:nvSpPr>
      <dsp:spPr>
        <a:xfrm rot="589">
          <a:off x="3774793" y="2407442"/>
          <a:ext cx="576898" cy="22258"/>
        </a:xfrm>
        <a:custGeom>
          <a:avLst/>
          <a:gdLst/>
          <a:ahLst/>
          <a:cxnLst/>
          <a:rect l="0" t="0" r="0" b="0"/>
          <a:pathLst>
            <a:path>
              <a:moveTo>
                <a:pt x="0" y="11129"/>
              </a:moveTo>
              <a:lnTo>
                <a:pt x="576898" y="11129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048820" y="2404149"/>
        <a:ext cx="28844" cy="28844"/>
      </dsp:txXfrm>
    </dsp:sp>
    <dsp:sp modelId="{F37C16A2-37CA-44C3-907C-C9B97DFE585B}">
      <dsp:nvSpPr>
        <dsp:cNvPr id="0" name=""/>
        <dsp:cNvSpPr/>
      </dsp:nvSpPr>
      <dsp:spPr>
        <a:xfrm>
          <a:off x="4351692" y="2038462"/>
          <a:ext cx="2875203" cy="760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缺乏父母的陪伴</a:t>
          </a:r>
        </a:p>
      </dsp:txBody>
      <dsp:txXfrm>
        <a:off x="4373961" y="2060731"/>
        <a:ext cx="2830665" cy="715780"/>
      </dsp:txXfrm>
    </dsp:sp>
    <dsp:sp modelId="{13757190-28B2-4147-9981-BFC816A3F2E0}">
      <dsp:nvSpPr>
        <dsp:cNvPr id="0" name=""/>
        <dsp:cNvSpPr/>
      </dsp:nvSpPr>
      <dsp:spPr>
        <a:xfrm rot="3304910">
          <a:off x="3548833" y="2840702"/>
          <a:ext cx="1056889" cy="22258"/>
        </a:xfrm>
        <a:custGeom>
          <a:avLst/>
          <a:gdLst/>
          <a:ahLst/>
          <a:cxnLst/>
          <a:rect l="0" t="0" r="0" b="0"/>
          <a:pathLst>
            <a:path>
              <a:moveTo>
                <a:pt x="0" y="11129"/>
              </a:moveTo>
              <a:lnTo>
                <a:pt x="1056889" y="11129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050856" y="2825409"/>
        <a:ext cx="52844" cy="52844"/>
      </dsp:txXfrm>
    </dsp:sp>
    <dsp:sp modelId="{C92BCD18-7F05-438E-A6C1-60C5DCB5143F}">
      <dsp:nvSpPr>
        <dsp:cNvPr id="0" name=""/>
        <dsp:cNvSpPr/>
      </dsp:nvSpPr>
      <dsp:spPr>
        <a:xfrm>
          <a:off x="4379763" y="2904981"/>
          <a:ext cx="3048039" cy="760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认为这是很不幸、不公平的事情</a:t>
          </a:r>
        </a:p>
      </dsp:txBody>
      <dsp:txXfrm>
        <a:off x="4402032" y="2927250"/>
        <a:ext cx="3003501" cy="715780"/>
      </dsp:txXfrm>
    </dsp:sp>
    <dsp:sp modelId="{9A3226A7-33DF-4844-95A6-04E0CF441DB3}">
      <dsp:nvSpPr>
        <dsp:cNvPr id="0" name=""/>
        <dsp:cNvSpPr/>
      </dsp:nvSpPr>
      <dsp:spPr>
        <a:xfrm>
          <a:off x="1645902" y="3281759"/>
          <a:ext cx="608254" cy="22258"/>
        </a:xfrm>
        <a:custGeom>
          <a:avLst/>
          <a:gdLst/>
          <a:ahLst/>
          <a:cxnLst/>
          <a:rect l="0" t="0" r="0" b="0"/>
          <a:pathLst>
            <a:path>
              <a:moveTo>
                <a:pt x="0" y="11129"/>
              </a:moveTo>
              <a:lnTo>
                <a:pt x="608254" y="1112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34823" y="3277682"/>
        <a:ext cx="30412" cy="30412"/>
      </dsp:txXfrm>
    </dsp:sp>
    <dsp:sp modelId="{B0739C1D-CC1D-4460-85BB-DBC297A2CCC5}">
      <dsp:nvSpPr>
        <dsp:cNvPr id="0" name=""/>
        <dsp:cNvSpPr/>
      </dsp:nvSpPr>
      <dsp:spPr>
        <a:xfrm>
          <a:off x="2254157" y="2912729"/>
          <a:ext cx="1520636" cy="760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挫折认知</a:t>
          </a:r>
        </a:p>
      </dsp:txBody>
      <dsp:txXfrm>
        <a:off x="2276426" y="2934998"/>
        <a:ext cx="1476098" cy="715780"/>
      </dsp:txXfrm>
    </dsp:sp>
    <dsp:sp modelId="{CDAF9970-F842-49A9-8203-3463175FB99F}">
      <dsp:nvSpPr>
        <dsp:cNvPr id="0" name=""/>
        <dsp:cNvSpPr/>
      </dsp:nvSpPr>
      <dsp:spPr>
        <a:xfrm rot="3310531">
          <a:off x="1417468" y="3718942"/>
          <a:ext cx="1065123" cy="22258"/>
        </a:xfrm>
        <a:custGeom>
          <a:avLst/>
          <a:gdLst/>
          <a:ahLst/>
          <a:cxnLst/>
          <a:rect l="0" t="0" r="0" b="0"/>
          <a:pathLst>
            <a:path>
              <a:moveTo>
                <a:pt x="0" y="11129"/>
              </a:moveTo>
              <a:lnTo>
                <a:pt x="1065123" y="1112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23402" y="3703443"/>
        <a:ext cx="53256" cy="53256"/>
      </dsp:txXfrm>
    </dsp:sp>
    <dsp:sp modelId="{76DAC57B-E355-4A16-9783-59447382512D}">
      <dsp:nvSpPr>
        <dsp:cNvPr id="0" name=""/>
        <dsp:cNvSpPr/>
      </dsp:nvSpPr>
      <dsp:spPr>
        <a:xfrm>
          <a:off x="2254157" y="3787095"/>
          <a:ext cx="1520636" cy="760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挫折反应</a:t>
          </a:r>
        </a:p>
      </dsp:txBody>
      <dsp:txXfrm>
        <a:off x="2276426" y="3809364"/>
        <a:ext cx="1476098" cy="715780"/>
      </dsp:txXfrm>
    </dsp:sp>
    <dsp:sp modelId="{02CA4609-515A-406D-B63E-A1CC59495C50}">
      <dsp:nvSpPr>
        <dsp:cNvPr id="0" name=""/>
        <dsp:cNvSpPr/>
      </dsp:nvSpPr>
      <dsp:spPr>
        <a:xfrm>
          <a:off x="3774793" y="4156125"/>
          <a:ext cx="608254" cy="22258"/>
        </a:xfrm>
        <a:custGeom>
          <a:avLst/>
          <a:gdLst/>
          <a:ahLst/>
          <a:cxnLst/>
          <a:rect l="0" t="0" r="0" b="0"/>
          <a:pathLst>
            <a:path>
              <a:moveTo>
                <a:pt x="0" y="11129"/>
              </a:moveTo>
              <a:lnTo>
                <a:pt x="608254" y="11129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063714" y="4152047"/>
        <a:ext cx="30412" cy="30412"/>
      </dsp:txXfrm>
    </dsp:sp>
    <dsp:sp modelId="{BAAEBBD1-1D80-4DBF-9078-1286BF493294}">
      <dsp:nvSpPr>
        <dsp:cNvPr id="0" name=""/>
        <dsp:cNvSpPr/>
      </dsp:nvSpPr>
      <dsp:spPr>
        <a:xfrm>
          <a:off x="4383048" y="3787095"/>
          <a:ext cx="3148918" cy="7603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99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感到很难过，哭泣</a:t>
          </a:r>
        </a:p>
      </dsp:txBody>
      <dsp:txXfrm>
        <a:off x="4405317" y="3809364"/>
        <a:ext cx="3104380" cy="715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03BF9-2C8C-4CA8-B4BD-C68E3978390E}">
      <dsp:nvSpPr>
        <dsp:cNvPr id="0" name=""/>
        <dsp:cNvSpPr/>
      </dsp:nvSpPr>
      <dsp:spPr>
        <a:xfrm>
          <a:off x="2286434" y="1196632"/>
          <a:ext cx="3746757" cy="3746757"/>
        </a:xfrm>
        <a:prstGeom prst="pie">
          <a:avLst>
            <a:gd name="adj1" fmla="val 16200000"/>
            <a:gd name="adj2" fmla="val 540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/>
            <a:t>消极影响</a:t>
          </a:r>
        </a:p>
      </dsp:txBody>
      <dsp:txXfrm>
        <a:off x="4159813" y="1754185"/>
        <a:ext cx="1315825" cy="2631651"/>
      </dsp:txXfrm>
    </dsp:sp>
    <dsp:sp modelId="{76F92ACC-2537-417C-ACA6-E438BE04FA91}">
      <dsp:nvSpPr>
        <dsp:cNvPr id="0" name=""/>
        <dsp:cNvSpPr/>
      </dsp:nvSpPr>
      <dsp:spPr>
        <a:xfrm>
          <a:off x="-1873378" y="1195995"/>
          <a:ext cx="3746757" cy="374675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5872"/>
                <a:satOff val="-4024"/>
                <a:lumOff val="256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/>
            <a:t>积极影响</a:t>
          </a:r>
        </a:p>
      </dsp:txBody>
      <dsp:txXfrm>
        <a:off x="-1338127" y="1753548"/>
        <a:ext cx="1315825" cy="2631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17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7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66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!qt780_nowater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1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12" Type="http://schemas.openxmlformats.org/officeDocument/2006/relationships/image" Target="../media/image6.png"/><Relationship Id="rId17" Type="http://schemas.openxmlformats.org/officeDocument/2006/relationships/image" Target="../media/image35.png"/><Relationship Id="rId2" Type="http://schemas.openxmlformats.org/officeDocument/2006/relationships/audio" Target="../media/media1.mp3"/><Relationship Id="rId16" Type="http://schemas.openxmlformats.org/officeDocument/2006/relationships/image" Target="../media/image20.png"/><Relationship Id="rId1" Type="http://schemas.microsoft.com/office/2007/relationships/media" Target="../media/media1.mp3"/><Relationship Id="rId6" Type="http://schemas.microsoft.com/office/2007/relationships/hdphoto" Target="../media/hdphoto1.wdp"/><Relationship Id="rId11" Type="http://schemas.openxmlformats.org/officeDocument/2006/relationships/image" Target="../media/image5.png"/><Relationship Id="rId5" Type="http://schemas.openxmlformats.org/officeDocument/2006/relationships/image" Target="../media/image33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1.jpg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底图_画板 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íśḷïdé">
            <a:extLst>
              <a:ext uri="{FF2B5EF4-FFF2-40B4-BE49-F238E27FC236}">
                <a16:creationId xmlns:a16="http://schemas.microsoft.com/office/drawing/2014/main" id="{CD11B98E-88DB-4FBF-8E43-0E845CDADF33}"/>
              </a:ext>
            </a:extLst>
          </p:cNvPr>
          <p:cNvSpPr/>
          <p:nvPr/>
        </p:nvSpPr>
        <p:spPr>
          <a:xfrm>
            <a:off x="2048270" y="4371677"/>
            <a:ext cx="2984500" cy="393976"/>
          </a:xfrm>
          <a:prstGeom prst="roundRect">
            <a:avLst>
              <a:gd name="adj" fmla="val 50000"/>
            </a:avLst>
          </a:prstGeom>
          <a:solidFill>
            <a:srgbClr val="E78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70000" lnSpcReduction="20000"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主讲人：顾语欣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602908D-7338-4ADC-B3CA-524E61B40CEE}"/>
              </a:ext>
            </a:extLst>
          </p:cNvPr>
          <p:cNvSpPr txBox="1"/>
          <p:nvPr/>
        </p:nvSpPr>
        <p:spPr>
          <a:xfrm>
            <a:off x="2116938" y="4967691"/>
            <a:ext cx="4091751" cy="471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08D7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08D7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08D7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A9A9AB-D0BB-4DDE-8EA7-27F19584A4A8}"/>
              </a:ext>
            </a:extLst>
          </p:cNvPr>
          <p:cNvGrpSpPr/>
          <p:nvPr/>
        </p:nvGrpSpPr>
        <p:grpSpPr>
          <a:xfrm rot="16200000" flipH="1">
            <a:off x="2619786" y="742611"/>
            <a:ext cx="90682" cy="1190451"/>
            <a:chOff x="508216" y="2820579"/>
            <a:chExt cx="196770" cy="2583143"/>
          </a:xfrm>
          <a:solidFill>
            <a:srgbClr val="F08D76"/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322635F-9A07-44BA-9105-138277BB9E24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8D76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0191F20-CBD5-4CD5-9A81-6E765E94C62D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1D6BD2F-D84A-41B8-9311-561BA4864130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8D76"/>
                </a:solidFill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E5C2CF9-C992-41CA-B693-34E4F1428C84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F6BE568-3FA2-40E8-B50F-F7A844F885A3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8D76"/>
                </a:solidFill>
              </a:endParaRPr>
            </a:p>
          </p:txBody>
        </p:sp>
      </p:grpSp>
      <p:pic>
        <p:nvPicPr>
          <p:cNvPr id="25" name="图片 24" descr="3631364-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431">
            <a:off x="8024770" y="4048936"/>
            <a:ext cx="3273552" cy="3285744"/>
          </a:xfrm>
          <a:prstGeom prst="rect">
            <a:avLst/>
          </a:prstGeom>
        </p:spPr>
      </p:pic>
      <p:pic>
        <p:nvPicPr>
          <p:cNvPr id="26" name="图片 25" descr="3631364-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56" y="3757458"/>
            <a:ext cx="1627632" cy="2645664"/>
          </a:xfrm>
          <a:prstGeom prst="rect">
            <a:avLst/>
          </a:prstGeom>
        </p:spPr>
      </p:pic>
      <p:pic>
        <p:nvPicPr>
          <p:cNvPr id="27" name="图片 26" descr="3631364-0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5749">
            <a:off x="2376678" y="-829434"/>
            <a:ext cx="1505712" cy="2066544"/>
          </a:xfrm>
          <a:prstGeom prst="rect">
            <a:avLst/>
          </a:prstGeom>
        </p:spPr>
      </p:pic>
      <p:pic>
        <p:nvPicPr>
          <p:cNvPr id="28" name="图片 27" descr="3631364-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7635">
            <a:off x="5939228" y="4608990"/>
            <a:ext cx="1737360" cy="2487168"/>
          </a:xfrm>
          <a:prstGeom prst="rect">
            <a:avLst/>
          </a:prstGeom>
        </p:spPr>
      </p:pic>
      <p:pic>
        <p:nvPicPr>
          <p:cNvPr id="29" name="图片 28" descr="3631364-0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70" y="5932884"/>
            <a:ext cx="1439263" cy="1593471"/>
          </a:xfrm>
          <a:prstGeom prst="rect">
            <a:avLst/>
          </a:prstGeom>
        </p:spPr>
      </p:pic>
      <p:pic>
        <p:nvPicPr>
          <p:cNvPr id="30" name="图片 29" descr="3631364-0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404">
            <a:off x="472752" y="4815049"/>
            <a:ext cx="1645920" cy="3133344"/>
          </a:xfrm>
          <a:prstGeom prst="rect">
            <a:avLst/>
          </a:prstGeom>
        </p:spPr>
      </p:pic>
      <p:pic>
        <p:nvPicPr>
          <p:cNvPr id="31" name="图片 30" descr="3631364-0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3823">
            <a:off x="2492416" y="5656711"/>
            <a:ext cx="950976" cy="1261872"/>
          </a:xfrm>
          <a:prstGeom prst="rect">
            <a:avLst/>
          </a:prstGeom>
        </p:spPr>
      </p:pic>
      <p:pic>
        <p:nvPicPr>
          <p:cNvPr id="32" name="图片 31" descr="3631364-09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041" flipH="1">
            <a:off x="7391215" y="5489448"/>
            <a:ext cx="1633728" cy="27371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A409A3-105C-F14C-AC46-EE94DC3CF20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986" y="2092674"/>
            <a:ext cx="9546560" cy="245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3FF8A27F-0F64-48B5-8A08-32624E216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ľïḍé">
            <a:extLst>
              <a:ext uri="{FF2B5EF4-FFF2-40B4-BE49-F238E27FC236}">
                <a16:creationId xmlns:a16="http://schemas.microsoft.com/office/drawing/2014/main" id="{5787DB20-2DED-40E6-B421-83BB4FE1BE63}"/>
              </a:ext>
            </a:extLst>
          </p:cNvPr>
          <p:cNvSpPr/>
          <p:nvPr/>
        </p:nvSpPr>
        <p:spPr>
          <a:xfrm>
            <a:off x="262124" y="356094"/>
            <a:ext cx="11171427" cy="5768131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Google Shape;337;p22">
            <a:extLst>
              <a:ext uri="{FF2B5EF4-FFF2-40B4-BE49-F238E27FC236}">
                <a16:creationId xmlns:a16="http://schemas.microsoft.com/office/drawing/2014/main" id="{C4B4B465-04F0-4FE5-A95F-E16E830759FE}"/>
              </a:ext>
            </a:extLst>
          </p:cNvPr>
          <p:cNvSpPr/>
          <p:nvPr/>
        </p:nvSpPr>
        <p:spPr>
          <a:xfrm>
            <a:off x="4729353" y="3732545"/>
            <a:ext cx="2541361" cy="1909820"/>
          </a:xfrm>
          <a:custGeom>
            <a:avLst/>
            <a:gdLst/>
            <a:ahLst/>
            <a:cxnLst/>
            <a:rect l="l" t="t" r="r" b="b"/>
            <a:pathLst>
              <a:path w="69065" h="51902" extrusionOk="0">
                <a:moveTo>
                  <a:pt x="34577" y="0"/>
                </a:moveTo>
                <a:lnTo>
                  <a:pt x="1" y="34577"/>
                </a:lnTo>
                <a:lnTo>
                  <a:pt x="26683" y="49892"/>
                </a:lnTo>
                <a:lnTo>
                  <a:pt x="27121" y="50142"/>
                </a:lnTo>
                <a:lnTo>
                  <a:pt x="28005" y="50571"/>
                </a:lnTo>
                <a:lnTo>
                  <a:pt x="28916" y="50946"/>
                </a:lnTo>
                <a:lnTo>
                  <a:pt x="29845" y="51258"/>
                </a:lnTo>
                <a:lnTo>
                  <a:pt x="30791" y="51508"/>
                </a:lnTo>
                <a:lnTo>
                  <a:pt x="31738" y="51705"/>
                </a:lnTo>
                <a:lnTo>
                  <a:pt x="32702" y="51830"/>
                </a:lnTo>
                <a:lnTo>
                  <a:pt x="33667" y="51892"/>
                </a:lnTo>
                <a:lnTo>
                  <a:pt x="34631" y="51901"/>
                </a:lnTo>
                <a:lnTo>
                  <a:pt x="35595" y="51839"/>
                </a:lnTo>
                <a:lnTo>
                  <a:pt x="36560" y="51723"/>
                </a:lnTo>
                <a:lnTo>
                  <a:pt x="37515" y="51535"/>
                </a:lnTo>
                <a:lnTo>
                  <a:pt x="38453" y="51294"/>
                </a:lnTo>
                <a:lnTo>
                  <a:pt x="39382" y="50990"/>
                </a:lnTo>
                <a:lnTo>
                  <a:pt x="40293" y="50624"/>
                </a:lnTo>
                <a:lnTo>
                  <a:pt x="41195" y="50196"/>
                </a:lnTo>
                <a:lnTo>
                  <a:pt x="41623" y="49954"/>
                </a:lnTo>
                <a:lnTo>
                  <a:pt x="69065" y="34488"/>
                </a:lnTo>
                <a:lnTo>
                  <a:pt x="34577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338;p22">
            <a:extLst>
              <a:ext uri="{FF2B5EF4-FFF2-40B4-BE49-F238E27FC236}">
                <a16:creationId xmlns:a16="http://schemas.microsoft.com/office/drawing/2014/main" id="{BB45F216-837D-4704-9887-E6BED4614747}"/>
              </a:ext>
            </a:extLst>
          </p:cNvPr>
          <p:cNvSpPr/>
          <p:nvPr/>
        </p:nvSpPr>
        <p:spPr>
          <a:xfrm>
            <a:off x="6029948" y="2439209"/>
            <a:ext cx="1730069" cy="2542024"/>
          </a:xfrm>
          <a:custGeom>
            <a:avLst/>
            <a:gdLst/>
            <a:ahLst/>
            <a:cxnLst/>
            <a:rect l="l" t="t" r="r" b="b"/>
            <a:pathLst>
              <a:path w="47017" h="69083" extrusionOk="0">
                <a:moveTo>
                  <a:pt x="34381" y="0"/>
                </a:moveTo>
                <a:lnTo>
                  <a:pt x="0" y="34380"/>
                </a:lnTo>
                <a:lnTo>
                  <a:pt x="34702" y="69082"/>
                </a:lnTo>
                <a:lnTo>
                  <a:pt x="39319" y="66483"/>
                </a:lnTo>
                <a:lnTo>
                  <a:pt x="39766" y="66225"/>
                </a:lnTo>
                <a:lnTo>
                  <a:pt x="40614" y="65671"/>
                </a:lnTo>
                <a:lnTo>
                  <a:pt x="41418" y="65064"/>
                </a:lnTo>
                <a:lnTo>
                  <a:pt x="42168" y="64403"/>
                </a:lnTo>
                <a:lnTo>
                  <a:pt x="42873" y="63706"/>
                </a:lnTo>
                <a:lnTo>
                  <a:pt x="43534" y="62965"/>
                </a:lnTo>
                <a:lnTo>
                  <a:pt x="44141" y="62179"/>
                </a:lnTo>
                <a:lnTo>
                  <a:pt x="44695" y="61367"/>
                </a:lnTo>
                <a:lnTo>
                  <a:pt x="45195" y="60509"/>
                </a:lnTo>
                <a:lnTo>
                  <a:pt x="45633" y="59625"/>
                </a:lnTo>
                <a:lnTo>
                  <a:pt x="46017" y="58714"/>
                </a:lnTo>
                <a:lnTo>
                  <a:pt x="46347" y="57777"/>
                </a:lnTo>
                <a:lnTo>
                  <a:pt x="46606" y="56812"/>
                </a:lnTo>
                <a:lnTo>
                  <a:pt x="46802" y="55839"/>
                </a:lnTo>
                <a:lnTo>
                  <a:pt x="46936" y="54839"/>
                </a:lnTo>
                <a:lnTo>
                  <a:pt x="47008" y="53830"/>
                </a:lnTo>
                <a:lnTo>
                  <a:pt x="47017" y="53312"/>
                </a:lnTo>
                <a:lnTo>
                  <a:pt x="47017" y="16038"/>
                </a:lnTo>
                <a:lnTo>
                  <a:pt x="47008" y="15538"/>
                </a:lnTo>
                <a:lnTo>
                  <a:pt x="46945" y="14538"/>
                </a:lnTo>
                <a:lnTo>
                  <a:pt x="46811" y="13556"/>
                </a:lnTo>
                <a:lnTo>
                  <a:pt x="46615" y="12591"/>
                </a:lnTo>
                <a:lnTo>
                  <a:pt x="46356" y="11636"/>
                </a:lnTo>
                <a:lnTo>
                  <a:pt x="46043" y="10716"/>
                </a:lnTo>
                <a:lnTo>
                  <a:pt x="45668" y="9805"/>
                </a:lnTo>
                <a:lnTo>
                  <a:pt x="45240" y="8930"/>
                </a:lnTo>
                <a:lnTo>
                  <a:pt x="44757" y="8091"/>
                </a:lnTo>
                <a:lnTo>
                  <a:pt x="44213" y="7278"/>
                </a:lnTo>
                <a:lnTo>
                  <a:pt x="43623" y="6501"/>
                </a:lnTo>
                <a:lnTo>
                  <a:pt x="42980" y="5760"/>
                </a:lnTo>
                <a:lnTo>
                  <a:pt x="42284" y="5063"/>
                </a:lnTo>
                <a:lnTo>
                  <a:pt x="41552" y="4403"/>
                </a:lnTo>
                <a:lnTo>
                  <a:pt x="40766" y="3795"/>
                </a:lnTo>
                <a:lnTo>
                  <a:pt x="39935" y="3242"/>
                </a:lnTo>
                <a:lnTo>
                  <a:pt x="39498" y="2983"/>
                </a:lnTo>
                <a:lnTo>
                  <a:pt x="34381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339;p22">
            <a:extLst>
              <a:ext uri="{FF2B5EF4-FFF2-40B4-BE49-F238E27FC236}">
                <a16:creationId xmlns:a16="http://schemas.microsoft.com/office/drawing/2014/main" id="{051893BE-2B49-4134-8923-742BA17D1D87}"/>
              </a:ext>
            </a:extLst>
          </p:cNvPr>
          <p:cNvSpPr/>
          <p:nvPr/>
        </p:nvSpPr>
        <p:spPr>
          <a:xfrm>
            <a:off x="5003087" y="2676770"/>
            <a:ext cx="999287" cy="999287"/>
          </a:xfrm>
          <a:custGeom>
            <a:avLst/>
            <a:gdLst/>
            <a:ahLst/>
            <a:cxnLst/>
            <a:rect l="l" t="t" r="r" b="b"/>
            <a:pathLst>
              <a:path w="27157" h="27157" extrusionOk="0">
                <a:moveTo>
                  <a:pt x="0" y="9"/>
                </a:moveTo>
                <a:lnTo>
                  <a:pt x="27138" y="27156"/>
                </a:lnTo>
                <a:lnTo>
                  <a:pt x="27156" y="27138"/>
                </a:lnTo>
                <a:lnTo>
                  <a:pt x="9" y="0"/>
                </a:lnTo>
                <a:lnTo>
                  <a:pt x="0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341;p22">
            <a:extLst>
              <a:ext uri="{FF2B5EF4-FFF2-40B4-BE49-F238E27FC236}">
                <a16:creationId xmlns:a16="http://schemas.microsoft.com/office/drawing/2014/main" id="{0E16316A-E867-4628-9DC1-FD5EC5119E3D}"/>
              </a:ext>
            </a:extLst>
          </p:cNvPr>
          <p:cNvSpPr/>
          <p:nvPr/>
        </p:nvSpPr>
        <p:spPr>
          <a:xfrm>
            <a:off x="5000628" y="2174155"/>
            <a:ext cx="1991951" cy="1491516"/>
          </a:xfrm>
          <a:custGeom>
            <a:avLst/>
            <a:gdLst/>
            <a:ahLst/>
            <a:cxnLst/>
            <a:rect l="l" t="t" r="r" b="b"/>
            <a:pathLst>
              <a:path w="54134" h="40534" extrusionOk="0">
                <a:moveTo>
                  <a:pt x="26201" y="0"/>
                </a:moveTo>
                <a:lnTo>
                  <a:pt x="25218" y="72"/>
                </a:lnTo>
                <a:lnTo>
                  <a:pt x="24227" y="206"/>
                </a:lnTo>
                <a:lnTo>
                  <a:pt x="23254" y="402"/>
                </a:lnTo>
                <a:lnTo>
                  <a:pt x="22289" y="670"/>
                </a:lnTo>
                <a:lnTo>
                  <a:pt x="21343" y="992"/>
                </a:lnTo>
                <a:lnTo>
                  <a:pt x="20414" y="1394"/>
                </a:lnTo>
                <a:lnTo>
                  <a:pt x="19503" y="1849"/>
                </a:lnTo>
                <a:lnTo>
                  <a:pt x="19057" y="2108"/>
                </a:lnTo>
                <a:lnTo>
                  <a:pt x="0" y="13395"/>
                </a:lnTo>
                <a:lnTo>
                  <a:pt x="27147" y="40533"/>
                </a:lnTo>
                <a:lnTo>
                  <a:pt x="54134" y="13547"/>
                </a:lnTo>
                <a:lnTo>
                  <a:pt x="34363" y="2045"/>
                </a:lnTo>
                <a:lnTo>
                  <a:pt x="33916" y="1786"/>
                </a:lnTo>
                <a:lnTo>
                  <a:pt x="33005" y="1340"/>
                </a:lnTo>
                <a:lnTo>
                  <a:pt x="32068" y="956"/>
                </a:lnTo>
                <a:lnTo>
                  <a:pt x="31121" y="635"/>
                </a:lnTo>
                <a:lnTo>
                  <a:pt x="30148" y="376"/>
                </a:lnTo>
                <a:lnTo>
                  <a:pt x="29174" y="188"/>
                </a:lnTo>
                <a:lnTo>
                  <a:pt x="28183" y="54"/>
                </a:lnTo>
                <a:lnTo>
                  <a:pt x="27201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342;p22">
            <a:extLst>
              <a:ext uri="{FF2B5EF4-FFF2-40B4-BE49-F238E27FC236}">
                <a16:creationId xmlns:a16="http://schemas.microsoft.com/office/drawing/2014/main" id="{0B78C5C7-1014-45DB-BDEA-CC978300C32E}"/>
              </a:ext>
            </a:extLst>
          </p:cNvPr>
          <p:cNvSpPr/>
          <p:nvPr/>
        </p:nvSpPr>
        <p:spPr>
          <a:xfrm>
            <a:off x="6169016" y="2714411"/>
            <a:ext cx="1491516" cy="1991620"/>
          </a:xfrm>
          <a:custGeom>
            <a:avLst/>
            <a:gdLst/>
            <a:ahLst/>
            <a:cxnLst/>
            <a:rect l="l" t="t" r="r" b="b"/>
            <a:pathLst>
              <a:path w="40534" h="54125" extrusionOk="0">
                <a:moveTo>
                  <a:pt x="27130" y="0"/>
                </a:moveTo>
                <a:lnTo>
                  <a:pt x="0" y="27138"/>
                </a:lnTo>
                <a:lnTo>
                  <a:pt x="26987" y="54125"/>
                </a:lnTo>
                <a:lnTo>
                  <a:pt x="38488" y="34354"/>
                </a:lnTo>
                <a:lnTo>
                  <a:pt x="38739" y="33907"/>
                </a:lnTo>
                <a:lnTo>
                  <a:pt x="39194" y="32997"/>
                </a:lnTo>
                <a:lnTo>
                  <a:pt x="39578" y="32068"/>
                </a:lnTo>
                <a:lnTo>
                  <a:pt x="39899" y="31112"/>
                </a:lnTo>
                <a:lnTo>
                  <a:pt x="40158" y="30148"/>
                </a:lnTo>
                <a:lnTo>
                  <a:pt x="40346" y="29166"/>
                </a:lnTo>
                <a:lnTo>
                  <a:pt x="40471" y="28183"/>
                </a:lnTo>
                <a:lnTo>
                  <a:pt x="40533" y="27192"/>
                </a:lnTo>
                <a:lnTo>
                  <a:pt x="40525" y="26201"/>
                </a:lnTo>
                <a:lnTo>
                  <a:pt x="40462" y="25210"/>
                </a:lnTo>
                <a:lnTo>
                  <a:pt x="40328" y="24227"/>
                </a:lnTo>
                <a:lnTo>
                  <a:pt x="40123" y="23254"/>
                </a:lnTo>
                <a:lnTo>
                  <a:pt x="39864" y="22290"/>
                </a:lnTo>
                <a:lnTo>
                  <a:pt x="39533" y="21334"/>
                </a:lnTo>
                <a:lnTo>
                  <a:pt x="39140" y="20405"/>
                </a:lnTo>
                <a:lnTo>
                  <a:pt x="38685" y="19494"/>
                </a:lnTo>
                <a:lnTo>
                  <a:pt x="38426" y="19057"/>
                </a:lnTo>
                <a:lnTo>
                  <a:pt x="2713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343;p22">
            <a:extLst>
              <a:ext uri="{FF2B5EF4-FFF2-40B4-BE49-F238E27FC236}">
                <a16:creationId xmlns:a16="http://schemas.microsoft.com/office/drawing/2014/main" id="{FCD44754-B954-4B31-9232-DE603D788048}"/>
              </a:ext>
            </a:extLst>
          </p:cNvPr>
          <p:cNvSpPr/>
          <p:nvPr/>
        </p:nvSpPr>
        <p:spPr>
          <a:xfrm>
            <a:off x="4999145" y="3804744"/>
            <a:ext cx="1991951" cy="1491516"/>
          </a:xfrm>
          <a:custGeom>
            <a:avLst/>
            <a:gdLst/>
            <a:ahLst/>
            <a:cxnLst/>
            <a:rect l="l" t="t" r="r" b="b"/>
            <a:pathLst>
              <a:path w="54134" h="40534" extrusionOk="0">
                <a:moveTo>
                  <a:pt x="26995" y="0"/>
                </a:moveTo>
                <a:lnTo>
                  <a:pt x="0" y="26987"/>
                </a:lnTo>
                <a:lnTo>
                  <a:pt x="19771" y="38489"/>
                </a:lnTo>
                <a:lnTo>
                  <a:pt x="20217" y="38748"/>
                </a:lnTo>
                <a:lnTo>
                  <a:pt x="21128" y="39194"/>
                </a:lnTo>
                <a:lnTo>
                  <a:pt x="22066" y="39578"/>
                </a:lnTo>
                <a:lnTo>
                  <a:pt x="23021" y="39899"/>
                </a:lnTo>
                <a:lnTo>
                  <a:pt x="23986" y="40158"/>
                </a:lnTo>
                <a:lnTo>
                  <a:pt x="24959" y="40346"/>
                </a:lnTo>
                <a:lnTo>
                  <a:pt x="25951" y="40480"/>
                </a:lnTo>
                <a:lnTo>
                  <a:pt x="26942" y="40533"/>
                </a:lnTo>
                <a:lnTo>
                  <a:pt x="27933" y="40533"/>
                </a:lnTo>
                <a:lnTo>
                  <a:pt x="28915" y="40462"/>
                </a:lnTo>
                <a:lnTo>
                  <a:pt x="29907" y="40328"/>
                </a:lnTo>
                <a:lnTo>
                  <a:pt x="30880" y="40132"/>
                </a:lnTo>
                <a:lnTo>
                  <a:pt x="31844" y="39864"/>
                </a:lnTo>
                <a:lnTo>
                  <a:pt x="32791" y="39542"/>
                </a:lnTo>
                <a:lnTo>
                  <a:pt x="33720" y="39140"/>
                </a:lnTo>
                <a:lnTo>
                  <a:pt x="34630" y="38685"/>
                </a:lnTo>
                <a:lnTo>
                  <a:pt x="35077" y="38426"/>
                </a:lnTo>
                <a:lnTo>
                  <a:pt x="54134" y="27139"/>
                </a:lnTo>
                <a:lnTo>
                  <a:pt x="26995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344;p22">
            <a:extLst>
              <a:ext uri="{FF2B5EF4-FFF2-40B4-BE49-F238E27FC236}">
                <a16:creationId xmlns:a16="http://schemas.microsoft.com/office/drawing/2014/main" id="{2F0ABEE0-C317-4FB7-9BFA-2C71D13CE6D1}"/>
              </a:ext>
            </a:extLst>
          </p:cNvPr>
          <p:cNvSpPr/>
          <p:nvPr/>
        </p:nvSpPr>
        <p:spPr>
          <a:xfrm>
            <a:off x="4510520" y="2682363"/>
            <a:ext cx="1491847" cy="1991620"/>
          </a:xfrm>
          <a:custGeom>
            <a:avLst/>
            <a:gdLst/>
            <a:ahLst/>
            <a:cxnLst/>
            <a:rect l="l" t="t" r="r" b="b"/>
            <a:pathLst>
              <a:path w="40543" h="54125" extrusionOk="0">
                <a:moveTo>
                  <a:pt x="13547" y="0"/>
                </a:moveTo>
                <a:lnTo>
                  <a:pt x="2045" y="19771"/>
                </a:lnTo>
                <a:lnTo>
                  <a:pt x="1795" y="20218"/>
                </a:lnTo>
                <a:lnTo>
                  <a:pt x="1340" y="21128"/>
                </a:lnTo>
                <a:lnTo>
                  <a:pt x="956" y="22057"/>
                </a:lnTo>
                <a:lnTo>
                  <a:pt x="634" y="23013"/>
                </a:lnTo>
                <a:lnTo>
                  <a:pt x="375" y="23977"/>
                </a:lnTo>
                <a:lnTo>
                  <a:pt x="188" y="24959"/>
                </a:lnTo>
                <a:lnTo>
                  <a:pt x="63" y="25942"/>
                </a:lnTo>
                <a:lnTo>
                  <a:pt x="0" y="26933"/>
                </a:lnTo>
                <a:lnTo>
                  <a:pt x="9" y="27924"/>
                </a:lnTo>
                <a:lnTo>
                  <a:pt x="72" y="28915"/>
                </a:lnTo>
                <a:lnTo>
                  <a:pt x="206" y="29898"/>
                </a:lnTo>
                <a:lnTo>
                  <a:pt x="411" y="30880"/>
                </a:lnTo>
                <a:lnTo>
                  <a:pt x="670" y="31835"/>
                </a:lnTo>
                <a:lnTo>
                  <a:pt x="1000" y="32791"/>
                </a:lnTo>
                <a:lnTo>
                  <a:pt x="1393" y="33720"/>
                </a:lnTo>
                <a:lnTo>
                  <a:pt x="1849" y="34631"/>
                </a:lnTo>
                <a:lnTo>
                  <a:pt x="2108" y="35068"/>
                </a:lnTo>
                <a:lnTo>
                  <a:pt x="13404" y="54125"/>
                </a:lnTo>
                <a:lnTo>
                  <a:pt x="40542" y="26986"/>
                </a:lnTo>
                <a:lnTo>
                  <a:pt x="1354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35686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345;p22">
            <a:extLst>
              <a:ext uri="{FF2B5EF4-FFF2-40B4-BE49-F238E27FC236}">
                <a16:creationId xmlns:a16="http://schemas.microsoft.com/office/drawing/2014/main" id="{11232D89-299D-4BAA-80B7-23239EEDFA07}"/>
              </a:ext>
            </a:extLst>
          </p:cNvPr>
          <p:cNvSpPr/>
          <p:nvPr/>
        </p:nvSpPr>
        <p:spPr>
          <a:xfrm>
            <a:off x="4740871" y="1764907"/>
            <a:ext cx="2520351" cy="1457037"/>
          </a:xfrm>
          <a:custGeom>
            <a:avLst/>
            <a:gdLst/>
            <a:ahLst/>
            <a:cxnLst/>
            <a:rect l="l" t="t" r="r" b="b"/>
            <a:pathLst>
              <a:path w="68494" h="39597" extrusionOk="0">
                <a:moveTo>
                  <a:pt x="34363" y="1"/>
                </a:moveTo>
                <a:lnTo>
                  <a:pt x="33363" y="10"/>
                </a:lnTo>
                <a:lnTo>
                  <a:pt x="32380" y="81"/>
                </a:lnTo>
                <a:lnTo>
                  <a:pt x="31389" y="215"/>
                </a:lnTo>
                <a:lnTo>
                  <a:pt x="30416" y="412"/>
                </a:lnTo>
                <a:lnTo>
                  <a:pt x="29451" y="671"/>
                </a:lnTo>
                <a:lnTo>
                  <a:pt x="28496" y="1001"/>
                </a:lnTo>
                <a:lnTo>
                  <a:pt x="27567" y="1394"/>
                </a:lnTo>
                <a:lnTo>
                  <a:pt x="26656" y="1858"/>
                </a:lnTo>
                <a:lnTo>
                  <a:pt x="26210" y="2117"/>
                </a:lnTo>
                <a:lnTo>
                  <a:pt x="0" y="17646"/>
                </a:lnTo>
                <a:lnTo>
                  <a:pt x="7135" y="24781"/>
                </a:lnTo>
                <a:lnTo>
                  <a:pt x="26192" y="13494"/>
                </a:lnTo>
                <a:lnTo>
                  <a:pt x="26638" y="13235"/>
                </a:lnTo>
                <a:lnTo>
                  <a:pt x="27549" y="12780"/>
                </a:lnTo>
                <a:lnTo>
                  <a:pt x="28478" y="12378"/>
                </a:lnTo>
                <a:lnTo>
                  <a:pt x="29424" y="12056"/>
                </a:lnTo>
                <a:lnTo>
                  <a:pt x="30389" y="11788"/>
                </a:lnTo>
                <a:lnTo>
                  <a:pt x="31362" y="11592"/>
                </a:lnTo>
                <a:lnTo>
                  <a:pt x="32353" y="11458"/>
                </a:lnTo>
                <a:lnTo>
                  <a:pt x="33336" y="11386"/>
                </a:lnTo>
                <a:lnTo>
                  <a:pt x="34336" y="11386"/>
                </a:lnTo>
                <a:lnTo>
                  <a:pt x="35318" y="11440"/>
                </a:lnTo>
                <a:lnTo>
                  <a:pt x="36309" y="11574"/>
                </a:lnTo>
                <a:lnTo>
                  <a:pt x="37283" y="11762"/>
                </a:lnTo>
                <a:lnTo>
                  <a:pt x="38256" y="12021"/>
                </a:lnTo>
                <a:lnTo>
                  <a:pt x="39203" y="12342"/>
                </a:lnTo>
                <a:lnTo>
                  <a:pt x="40140" y="12726"/>
                </a:lnTo>
                <a:lnTo>
                  <a:pt x="41051" y="13172"/>
                </a:lnTo>
                <a:lnTo>
                  <a:pt x="41498" y="13431"/>
                </a:lnTo>
                <a:lnTo>
                  <a:pt x="61269" y="24933"/>
                </a:lnTo>
                <a:lnTo>
                  <a:pt x="46615" y="39587"/>
                </a:lnTo>
                <a:lnTo>
                  <a:pt x="46632" y="39596"/>
                </a:lnTo>
                <a:lnTo>
                  <a:pt x="68493" y="17736"/>
                </a:lnTo>
                <a:lnTo>
                  <a:pt x="41525" y="2055"/>
                </a:lnTo>
                <a:lnTo>
                  <a:pt x="41078" y="1796"/>
                </a:lnTo>
                <a:lnTo>
                  <a:pt x="40167" y="1349"/>
                </a:lnTo>
                <a:lnTo>
                  <a:pt x="39238" y="956"/>
                </a:lnTo>
                <a:lnTo>
                  <a:pt x="38283" y="635"/>
                </a:lnTo>
                <a:lnTo>
                  <a:pt x="37319" y="385"/>
                </a:lnTo>
                <a:lnTo>
                  <a:pt x="36336" y="188"/>
                </a:lnTo>
                <a:lnTo>
                  <a:pt x="35354" y="63"/>
                </a:lnTo>
                <a:lnTo>
                  <a:pt x="34363" y="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346;p22">
            <a:extLst>
              <a:ext uri="{FF2B5EF4-FFF2-40B4-BE49-F238E27FC236}">
                <a16:creationId xmlns:a16="http://schemas.microsoft.com/office/drawing/2014/main" id="{678DD173-46D4-4CA0-953C-77E4F0D9976D}"/>
              </a:ext>
            </a:extLst>
          </p:cNvPr>
          <p:cNvSpPr/>
          <p:nvPr/>
        </p:nvSpPr>
        <p:spPr>
          <a:xfrm>
            <a:off x="5350747" y="2986968"/>
            <a:ext cx="1301903" cy="1434665"/>
          </a:xfrm>
          <a:custGeom>
            <a:avLst/>
            <a:gdLst/>
            <a:ahLst/>
            <a:cxnLst/>
            <a:rect l="l" t="t" r="r" b="b"/>
            <a:pathLst>
              <a:path w="35381" h="38989" extrusionOk="0">
                <a:moveTo>
                  <a:pt x="17164" y="0"/>
                </a:moveTo>
                <a:lnTo>
                  <a:pt x="16431" y="98"/>
                </a:lnTo>
                <a:lnTo>
                  <a:pt x="15717" y="295"/>
                </a:lnTo>
                <a:lnTo>
                  <a:pt x="15029" y="590"/>
                </a:lnTo>
                <a:lnTo>
                  <a:pt x="14699" y="777"/>
                </a:lnTo>
                <a:lnTo>
                  <a:pt x="2742" y="7859"/>
                </a:lnTo>
                <a:lnTo>
                  <a:pt x="2429" y="8055"/>
                </a:lnTo>
                <a:lnTo>
                  <a:pt x="1858" y="8511"/>
                </a:lnTo>
                <a:lnTo>
                  <a:pt x="1349" y="9020"/>
                </a:lnTo>
                <a:lnTo>
                  <a:pt x="920" y="9600"/>
                </a:lnTo>
                <a:lnTo>
                  <a:pt x="563" y="10216"/>
                </a:lnTo>
                <a:lnTo>
                  <a:pt x="286" y="10886"/>
                </a:lnTo>
                <a:lnTo>
                  <a:pt x="107" y="11582"/>
                </a:lnTo>
                <a:lnTo>
                  <a:pt x="9" y="12306"/>
                </a:lnTo>
                <a:lnTo>
                  <a:pt x="0" y="12672"/>
                </a:lnTo>
                <a:lnTo>
                  <a:pt x="0" y="26531"/>
                </a:lnTo>
                <a:lnTo>
                  <a:pt x="9" y="26906"/>
                </a:lnTo>
                <a:lnTo>
                  <a:pt x="107" y="27638"/>
                </a:lnTo>
                <a:lnTo>
                  <a:pt x="295" y="28344"/>
                </a:lnTo>
                <a:lnTo>
                  <a:pt x="581" y="29023"/>
                </a:lnTo>
                <a:lnTo>
                  <a:pt x="938" y="29648"/>
                </a:lnTo>
                <a:lnTo>
                  <a:pt x="1384" y="30228"/>
                </a:lnTo>
                <a:lnTo>
                  <a:pt x="1902" y="30746"/>
                </a:lnTo>
                <a:lnTo>
                  <a:pt x="2492" y="31193"/>
                </a:lnTo>
                <a:lnTo>
                  <a:pt x="2813" y="31389"/>
                </a:lnTo>
                <a:lnTo>
                  <a:pt x="14770" y="38256"/>
                </a:lnTo>
                <a:lnTo>
                  <a:pt x="15092" y="38426"/>
                </a:lnTo>
                <a:lnTo>
                  <a:pt x="15762" y="38703"/>
                </a:lnTo>
                <a:lnTo>
                  <a:pt x="16467" y="38890"/>
                </a:lnTo>
                <a:lnTo>
                  <a:pt x="17173" y="38988"/>
                </a:lnTo>
                <a:lnTo>
                  <a:pt x="17887" y="38988"/>
                </a:lnTo>
                <a:lnTo>
                  <a:pt x="18601" y="38899"/>
                </a:lnTo>
                <a:lnTo>
                  <a:pt x="19298" y="38720"/>
                </a:lnTo>
                <a:lnTo>
                  <a:pt x="19977" y="38444"/>
                </a:lnTo>
                <a:lnTo>
                  <a:pt x="20298" y="38274"/>
                </a:lnTo>
                <a:lnTo>
                  <a:pt x="32532" y="31380"/>
                </a:lnTo>
                <a:lnTo>
                  <a:pt x="32862" y="31184"/>
                </a:lnTo>
                <a:lnTo>
                  <a:pt x="33452" y="30737"/>
                </a:lnTo>
                <a:lnTo>
                  <a:pt x="33979" y="30219"/>
                </a:lnTo>
                <a:lnTo>
                  <a:pt x="34425" y="29639"/>
                </a:lnTo>
                <a:lnTo>
                  <a:pt x="34791" y="29005"/>
                </a:lnTo>
                <a:lnTo>
                  <a:pt x="35077" y="28335"/>
                </a:lnTo>
                <a:lnTo>
                  <a:pt x="35274" y="27621"/>
                </a:lnTo>
                <a:lnTo>
                  <a:pt x="35372" y="26879"/>
                </a:lnTo>
                <a:lnTo>
                  <a:pt x="35381" y="26504"/>
                </a:lnTo>
                <a:lnTo>
                  <a:pt x="35381" y="12708"/>
                </a:lnTo>
                <a:lnTo>
                  <a:pt x="35372" y="12333"/>
                </a:lnTo>
                <a:lnTo>
                  <a:pt x="35274" y="11600"/>
                </a:lnTo>
                <a:lnTo>
                  <a:pt x="35086" y="10904"/>
                </a:lnTo>
                <a:lnTo>
                  <a:pt x="34809" y="10234"/>
                </a:lnTo>
                <a:lnTo>
                  <a:pt x="34452" y="9609"/>
                </a:lnTo>
                <a:lnTo>
                  <a:pt x="34014" y="9028"/>
                </a:lnTo>
                <a:lnTo>
                  <a:pt x="33497" y="8511"/>
                </a:lnTo>
                <a:lnTo>
                  <a:pt x="32916" y="8064"/>
                </a:lnTo>
                <a:lnTo>
                  <a:pt x="32604" y="7868"/>
                </a:lnTo>
                <a:lnTo>
                  <a:pt x="20369" y="750"/>
                </a:lnTo>
                <a:lnTo>
                  <a:pt x="20039" y="572"/>
                </a:lnTo>
                <a:lnTo>
                  <a:pt x="19343" y="277"/>
                </a:lnTo>
                <a:lnTo>
                  <a:pt x="18628" y="90"/>
                </a:lnTo>
                <a:lnTo>
                  <a:pt x="178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9" name="Google Shape;355;p22">
            <a:extLst>
              <a:ext uri="{FF2B5EF4-FFF2-40B4-BE49-F238E27FC236}">
                <a16:creationId xmlns:a16="http://schemas.microsoft.com/office/drawing/2014/main" id="{BABFA986-1FDC-4CAE-8EC9-B9ADF799FB64}"/>
              </a:ext>
            </a:extLst>
          </p:cNvPr>
          <p:cNvGrpSpPr/>
          <p:nvPr/>
        </p:nvGrpSpPr>
        <p:grpSpPr>
          <a:xfrm>
            <a:off x="5753396" y="3424615"/>
            <a:ext cx="491983" cy="489323"/>
            <a:chOff x="-64401400" y="1914475"/>
            <a:chExt cx="319000" cy="317275"/>
          </a:xfrm>
        </p:grpSpPr>
        <p:sp>
          <p:nvSpPr>
            <p:cNvPr id="70" name="Google Shape;356;p22">
              <a:extLst>
                <a:ext uri="{FF2B5EF4-FFF2-40B4-BE49-F238E27FC236}">
                  <a16:creationId xmlns:a16="http://schemas.microsoft.com/office/drawing/2014/main" id="{722B2454-C432-4727-A78C-75B207F07402}"/>
                </a:ext>
              </a:extLst>
            </p:cNvPr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357;p22">
              <a:extLst>
                <a:ext uri="{FF2B5EF4-FFF2-40B4-BE49-F238E27FC236}">
                  <a16:creationId xmlns:a16="http://schemas.microsoft.com/office/drawing/2014/main" id="{84D59092-0FC2-4408-A7F4-85726CB3E0F6}"/>
                </a:ext>
              </a:extLst>
            </p:cNvPr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358;p22">
              <a:extLst>
                <a:ext uri="{FF2B5EF4-FFF2-40B4-BE49-F238E27FC236}">
                  <a16:creationId xmlns:a16="http://schemas.microsoft.com/office/drawing/2014/main" id="{E9D4F364-FC6D-4800-8A85-82A51BE99AB7}"/>
                </a:ext>
              </a:extLst>
            </p:cNvPr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359;p22">
            <a:extLst>
              <a:ext uri="{FF2B5EF4-FFF2-40B4-BE49-F238E27FC236}">
                <a16:creationId xmlns:a16="http://schemas.microsoft.com/office/drawing/2014/main" id="{ADEC1711-747A-41F5-8F9E-E1AF9C7FABEC}"/>
              </a:ext>
            </a:extLst>
          </p:cNvPr>
          <p:cNvGrpSpPr/>
          <p:nvPr/>
        </p:nvGrpSpPr>
        <p:grpSpPr>
          <a:xfrm>
            <a:off x="5776335" y="2372297"/>
            <a:ext cx="488359" cy="479876"/>
            <a:chOff x="-60988625" y="2310475"/>
            <a:chExt cx="316650" cy="311150"/>
          </a:xfrm>
        </p:grpSpPr>
        <p:sp>
          <p:nvSpPr>
            <p:cNvPr id="74" name="Google Shape;360;p22">
              <a:extLst>
                <a:ext uri="{FF2B5EF4-FFF2-40B4-BE49-F238E27FC236}">
                  <a16:creationId xmlns:a16="http://schemas.microsoft.com/office/drawing/2014/main" id="{513C2B83-8BA2-4F5A-A52B-99FD245DEAE3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361;p22">
              <a:extLst>
                <a:ext uri="{FF2B5EF4-FFF2-40B4-BE49-F238E27FC236}">
                  <a16:creationId xmlns:a16="http://schemas.microsoft.com/office/drawing/2014/main" id="{D09CFD26-7470-4EB2-8ABD-7CD8F9075259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362;p22">
              <a:extLst>
                <a:ext uri="{FF2B5EF4-FFF2-40B4-BE49-F238E27FC236}">
                  <a16:creationId xmlns:a16="http://schemas.microsoft.com/office/drawing/2014/main" id="{BEB5509A-60BE-40B0-977D-606EAD738C45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363;p22">
              <a:extLst>
                <a:ext uri="{FF2B5EF4-FFF2-40B4-BE49-F238E27FC236}">
                  <a16:creationId xmlns:a16="http://schemas.microsoft.com/office/drawing/2014/main" id="{29606852-047A-405F-9F76-E36C5A11147A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364;p22">
              <a:extLst>
                <a:ext uri="{FF2B5EF4-FFF2-40B4-BE49-F238E27FC236}">
                  <a16:creationId xmlns:a16="http://schemas.microsoft.com/office/drawing/2014/main" id="{6DB54242-37D8-48C1-A8E8-AB3D3634C7F7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365;p22">
              <a:extLst>
                <a:ext uri="{FF2B5EF4-FFF2-40B4-BE49-F238E27FC236}">
                  <a16:creationId xmlns:a16="http://schemas.microsoft.com/office/drawing/2014/main" id="{3C4546AC-AFE5-4CB5-B5E7-97B1D365F5A3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366;p22">
            <a:extLst>
              <a:ext uri="{FF2B5EF4-FFF2-40B4-BE49-F238E27FC236}">
                <a16:creationId xmlns:a16="http://schemas.microsoft.com/office/drawing/2014/main" id="{4162575E-8406-4FA0-9484-3ACBD7D5BEB4}"/>
              </a:ext>
            </a:extLst>
          </p:cNvPr>
          <p:cNvGrpSpPr/>
          <p:nvPr/>
        </p:nvGrpSpPr>
        <p:grpSpPr>
          <a:xfrm>
            <a:off x="4591219" y="3419565"/>
            <a:ext cx="488359" cy="490788"/>
            <a:chOff x="-62150375" y="2664925"/>
            <a:chExt cx="316650" cy="318225"/>
          </a:xfrm>
        </p:grpSpPr>
        <p:sp>
          <p:nvSpPr>
            <p:cNvPr id="81" name="Google Shape;367;p22">
              <a:extLst>
                <a:ext uri="{FF2B5EF4-FFF2-40B4-BE49-F238E27FC236}">
                  <a16:creationId xmlns:a16="http://schemas.microsoft.com/office/drawing/2014/main" id="{7C74B44A-A59C-44A4-9A8C-6A054C24332B}"/>
                </a:ext>
              </a:extLst>
            </p:cNvPr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368;p22">
              <a:extLst>
                <a:ext uri="{FF2B5EF4-FFF2-40B4-BE49-F238E27FC236}">
                  <a16:creationId xmlns:a16="http://schemas.microsoft.com/office/drawing/2014/main" id="{D532EF60-B351-4BD0-AD0B-DBFA9917122A}"/>
                </a:ext>
              </a:extLst>
            </p:cNvPr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369;p22">
              <a:extLst>
                <a:ext uri="{FF2B5EF4-FFF2-40B4-BE49-F238E27FC236}">
                  <a16:creationId xmlns:a16="http://schemas.microsoft.com/office/drawing/2014/main" id="{3FFAE3CE-27C2-4409-B534-C04B3C1BABA0}"/>
                </a:ext>
              </a:extLst>
            </p:cNvPr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370;p22">
              <a:extLst>
                <a:ext uri="{FF2B5EF4-FFF2-40B4-BE49-F238E27FC236}">
                  <a16:creationId xmlns:a16="http://schemas.microsoft.com/office/drawing/2014/main" id="{A58B9FA4-5502-480A-9DC0-15FE5EB1A402}"/>
                </a:ext>
              </a:extLst>
            </p:cNvPr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371;p22">
            <a:extLst>
              <a:ext uri="{FF2B5EF4-FFF2-40B4-BE49-F238E27FC236}">
                <a16:creationId xmlns:a16="http://schemas.microsoft.com/office/drawing/2014/main" id="{6AA1AE18-1E33-4E4D-B34B-CBF5A7BD2B1D}"/>
              </a:ext>
            </a:extLst>
          </p:cNvPr>
          <p:cNvGrpSpPr/>
          <p:nvPr/>
        </p:nvGrpSpPr>
        <p:grpSpPr>
          <a:xfrm>
            <a:off x="6872152" y="3486998"/>
            <a:ext cx="488359" cy="493217"/>
            <a:chOff x="-64764500" y="2280550"/>
            <a:chExt cx="316650" cy="319800"/>
          </a:xfrm>
        </p:grpSpPr>
        <p:sp>
          <p:nvSpPr>
            <p:cNvPr id="86" name="Google Shape;372;p22">
              <a:extLst>
                <a:ext uri="{FF2B5EF4-FFF2-40B4-BE49-F238E27FC236}">
                  <a16:creationId xmlns:a16="http://schemas.microsoft.com/office/drawing/2014/main" id="{34BD61FC-B71D-4BDA-8E0A-F8E3BEB26B32}"/>
                </a:ext>
              </a:extLst>
            </p:cNvPr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373;p22">
              <a:extLst>
                <a:ext uri="{FF2B5EF4-FFF2-40B4-BE49-F238E27FC236}">
                  <a16:creationId xmlns:a16="http://schemas.microsoft.com/office/drawing/2014/main" id="{095002CF-A74A-42CB-9BE4-ED287158F036}"/>
                </a:ext>
              </a:extLst>
            </p:cNvPr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374;p22">
            <a:extLst>
              <a:ext uri="{FF2B5EF4-FFF2-40B4-BE49-F238E27FC236}">
                <a16:creationId xmlns:a16="http://schemas.microsoft.com/office/drawing/2014/main" id="{3E667FF7-E731-438F-9E2E-E19D8B6FA2C8}"/>
              </a:ext>
            </a:extLst>
          </p:cNvPr>
          <p:cNvGrpSpPr/>
          <p:nvPr/>
        </p:nvGrpSpPr>
        <p:grpSpPr>
          <a:xfrm>
            <a:off x="5746806" y="4621018"/>
            <a:ext cx="487125" cy="386337"/>
            <a:chOff x="-62882850" y="1999375"/>
            <a:chExt cx="315850" cy="250500"/>
          </a:xfrm>
        </p:grpSpPr>
        <p:sp>
          <p:nvSpPr>
            <p:cNvPr id="89" name="Google Shape;375;p22">
              <a:extLst>
                <a:ext uri="{FF2B5EF4-FFF2-40B4-BE49-F238E27FC236}">
                  <a16:creationId xmlns:a16="http://schemas.microsoft.com/office/drawing/2014/main" id="{FC6FB4AF-A944-4EBE-BED5-D5687431C17F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376;p22">
              <a:extLst>
                <a:ext uri="{FF2B5EF4-FFF2-40B4-BE49-F238E27FC236}">
                  <a16:creationId xmlns:a16="http://schemas.microsoft.com/office/drawing/2014/main" id="{5273B41C-7BC8-4D5B-9EC5-13A374C118D0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50D4CE3-5663-8BCB-7C05-3D6F7140957B}"/>
              </a:ext>
            </a:extLst>
          </p:cNvPr>
          <p:cNvSpPr txBox="1"/>
          <p:nvPr/>
        </p:nvSpPr>
        <p:spPr>
          <a:xfrm>
            <a:off x="8164597" y="1618689"/>
            <a:ext cx="2825116" cy="92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挫折情境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26609C-9F2E-A6FE-828B-E7BDFB4AA00F}"/>
              </a:ext>
            </a:extLst>
          </p:cNvPr>
          <p:cNvSpPr txBox="1"/>
          <p:nvPr/>
        </p:nvSpPr>
        <p:spPr>
          <a:xfrm>
            <a:off x="7919318" y="3083607"/>
            <a:ext cx="2825116" cy="84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  挫折认知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ED6918-5796-FC60-8F2F-A57B440F4298}"/>
              </a:ext>
            </a:extLst>
          </p:cNvPr>
          <p:cNvSpPr txBox="1"/>
          <p:nvPr/>
        </p:nvSpPr>
        <p:spPr>
          <a:xfrm>
            <a:off x="7864996" y="4422585"/>
            <a:ext cx="2825116" cy="84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  挫折反应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1635E71-90E0-1EDF-FEE5-A842DAD829CE}"/>
              </a:ext>
            </a:extLst>
          </p:cNvPr>
          <p:cNvSpPr/>
          <p:nvPr/>
        </p:nvSpPr>
        <p:spPr>
          <a:xfrm>
            <a:off x="8257384" y="3217640"/>
            <a:ext cx="2553046" cy="75060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C666A4-413B-1CB7-2A6B-EEB746237984}"/>
              </a:ext>
            </a:extLst>
          </p:cNvPr>
          <p:cNvGrpSpPr/>
          <p:nvPr/>
        </p:nvGrpSpPr>
        <p:grpSpPr>
          <a:xfrm>
            <a:off x="1206417" y="5707525"/>
            <a:ext cx="9753601" cy="1181100"/>
            <a:chOff x="1493519" y="4788728"/>
            <a:chExt cx="9753601" cy="11811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8C5EA65-D79A-6488-326D-9B7C48C8D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" r="9788"/>
            <a:stretch/>
          </p:blipFill>
          <p:spPr>
            <a:xfrm>
              <a:off x="1493519" y="4788728"/>
              <a:ext cx="9753601" cy="1181100"/>
            </a:xfrm>
            <a:prstGeom prst="rect">
              <a:avLst/>
            </a:prstGeom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EB9BC44-FD91-A4BB-DEBB-336EBD8A0038}"/>
                </a:ext>
              </a:extLst>
            </p:cNvPr>
            <p:cNvCxnSpPr/>
            <p:nvPr/>
          </p:nvCxnSpPr>
          <p:spPr>
            <a:xfrm>
              <a:off x="6725920" y="5293360"/>
              <a:ext cx="4358640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C251A0B-0B25-AD28-FEF1-6CFD5D0412D7}"/>
                </a:ext>
              </a:extLst>
            </p:cNvPr>
            <p:cNvCxnSpPr/>
            <p:nvPr/>
          </p:nvCxnSpPr>
          <p:spPr>
            <a:xfrm>
              <a:off x="1909893" y="5882640"/>
              <a:ext cx="4358640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B6A9D72-95F7-9327-8583-E2DCC24B05B2}"/>
              </a:ext>
            </a:extLst>
          </p:cNvPr>
          <p:cNvSpPr txBox="1"/>
          <p:nvPr/>
        </p:nvSpPr>
        <p:spPr>
          <a:xfrm>
            <a:off x="241293" y="78746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97828"/>
                </a:solidFill>
                <a:effectLst>
                  <a:outerShdw blurRad="12700" dist="38100" dir="2700000" algn="tl" rotWithShape="0">
                    <a:srgbClr val="D9782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Garamond" panose="02020404030301010803"/>
                <a:ea typeface="方正舒体" panose="02010601030101010101" pitchFamily="2" charset="-122"/>
                <a:cs typeface="+mn-cs"/>
              </a:rPr>
              <a:t>挫折的三个要素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1C2DA8-C35A-5679-75C9-5119781BA4C3}"/>
              </a:ext>
            </a:extLst>
          </p:cNvPr>
          <p:cNvGrpSpPr/>
          <p:nvPr/>
        </p:nvGrpSpPr>
        <p:grpSpPr>
          <a:xfrm>
            <a:off x="-133952" y="2081347"/>
            <a:ext cx="6097904" cy="3002675"/>
            <a:chOff x="1675065" y="1061045"/>
            <a:chExt cx="6097904" cy="3002675"/>
          </a:xfrm>
          <a:effectLst>
            <a:outerShdw blurRad="50800" dist="38100" dir="13500000" sx="112000" sy="112000" algn="br" rotWithShape="0">
              <a:prstClr val="black">
                <a:alpha val="40000"/>
              </a:prstClr>
            </a:outerShdw>
          </a:effectLst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A51E47C-F6DE-0BC0-A994-A584A19AC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917" y="1061045"/>
              <a:ext cx="3010201" cy="300267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F07CCEC-7D74-3485-7719-B4468C51E461}"/>
                </a:ext>
              </a:extLst>
            </p:cNvPr>
            <p:cNvSpPr txBox="1"/>
            <p:nvPr/>
          </p:nvSpPr>
          <p:spPr>
            <a:xfrm>
              <a:off x="1675065" y="2805623"/>
              <a:ext cx="60979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 w="22225">
                    <a:noFill/>
                    <a:prstDash val="solid"/>
                  </a:ln>
                  <a:solidFill>
                    <a:srgbClr val="C0504D">
                      <a:lumMod val="75000"/>
                    </a:srgbClr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rPr>
                <a:t>挫折收纳箱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50004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79C010C-5B30-4A36-AF57-6619DC011F73}"/>
              </a:ext>
            </a:extLst>
          </p:cNvPr>
          <p:cNvGrpSpPr/>
          <p:nvPr/>
        </p:nvGrpSpPr>
        <p:grpSpPr>
          <a:xfrm>
            <a:off x="348343" y="870494"/>
            <a:ext cx="11560628" cy="5062220"/>
            <a:chOff x="798787" y="1490980"/>
            <a:chExt cx="10719529" cy="44500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D968599-2A45-6AA6-10FD-BE28FE01D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32" t="57830" r="23077" b="9332"/>
            <a:stretch/>
          </p:blipFill>
          <p:spPr>
            <a:xfrm>
              <a:off x="798787" y="1490980"/>
              <a:ext cx="4894005" cy="445008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EEEAD19-F240-5C16-3426-B4D206B64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20" y="1490980"/>
              <a:ext cx="4723496" cy="445008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E5F162C-ACBF-DE0C-40BD-D4BC7418E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83" b="35752"/>
            <a:stretch/>
          </p:blipFill>
          <p:spPr>
            <a:xfrm>
              <a:off x="3916101" y="4526385"/>
              <a:ext cx="4359798" cy="12192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C3DA86A-7F08-A7BC-34B3-8379F408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904" y="1727903"/>
              <a:ext cx="3182869" cy="2625867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FDBFA0BA-CF39-5466-CA58-A03D1D981FFC}"/>
              </a:ext>
            </a:extLst>
          </p:cNvPr>
          <p:cNvSpPr/>
          <p:nvPr/>
        </p:nvSpPr>
        <p:spPr>
          <a:xfrm>
            <a:off x="918433" y="2288540"/>
            <a:ext cx="36631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defTabSz="457200"/>
            <a:r>
              <a:rPr lang="zh-CN" altLang="en-US" sz="5400" b="1" dirty="0">
                <a:ln/>
                <a:solidFill>
                  <a:schemeClr val="accent2">
                    <a:lumMod val="50000"/>
                  </a:schemeClr>
                </a:solidFill>
                <a:latin typeface="Garamond" panose="02020404030301010803"/>
                <a:ea typeface="方正舒体" panose="02010601030101010101" pitchFamily="2" charset="-122"/>
              </a:rPr>
              <a:t>挫折</a:t>
            </a:r>
            <a:endParaRPr lang="en-US" altLang="zh-CN" sz="5400" b="1" dirty="0">
              <a:ln/>
              <a:solidFill>
                <a:schemeClr val="accent2">
                  <a:lumMod val="50000"/>
                </a:schemeClr>
              </a:solidFill>
              <a:latin typeface="Garamond" panose="02020404030301010803"/>
              <a:ea typeface="方正舒体" panose="02010601030101010101" pitchFamily="2" charset="-122"/>
            </a:endParaRPr>
          </a:p>
          <a:p>
            <a:pPr algn="ctr" defTabSz="457200"/>
            <a:r>
              <a:rPr lang="zh-CN" altLang="en-US" sz="5400" b="1" dirty="0">
                <a:ln/>
                <a:solidFill>
                  <a:schemeClr val="accent2">
                    <a:lumMod val="50000"/>
                  </a:schemeClr>
                </a:solidFill>
                <a:latin typeface="Garamond" panose="02020404030301010803"/>
                <a:ea typeface="方正舒体" panose="02010601030101010101" pitchFamily="2" charset="-122"/>
              </a:rPr>
              <a:t>有利于生活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FD04D2-87F1-E18C-FC36-B04EEB12D155}"/>
              </a:ext>
            </a:extLst>
          </p:cNvPr>
          <p:cNvSpPr/>
          <p:nvPr/>
        </p:nvSpPr>
        <p:spPr>
          <a:xfrm>
            <a:off x="7621760" y="2288540"/>
            <a:ext cx="36631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defTabSz="457200"/>
            <a:r>
              <a:rPr lang="zh-CN" altLang="en-US" sz="5400" b="1" dirty="0">
                <a:ln/>
                <a:solidFill>
                  <a:schemeClr val="accent2">
                    <a:lumMod val="50000"/>
                  </a:schemeClr>
                </a:solidFill>
                <a:latin typeface="Garamond" panose="02020404030301010803"/>
                <a:ea typeface="方正舒体" panose="02010601030101010101" pitchFamily="2" charset="-122"/>
              </a:rPr>
              <a:t>挫折</a:t>
            </a:r>
            <a:endParaRPr lang="en-US" altLang="zh-CN" sz="5400" b="1" dirty="0">
              <a:ln/>
              <a:solidFill>
                <a:schemeClr val="accent2">
                  <a:lumMod val="50000"/>
                </a:schemeClr>
              </a:solidFill>
              <a:latin typeface="Garamond" panose="02020404030301010803"/>
              <a:ea typeface="方正舒体" panose="02010601030101010101" pitchFamily="2" charset="-122"/>
            </a:endParaRPr>
          </a:p>
          <a:p>
            <a:pPr algn="ctr" defTabSz="457200"/>
            <a:r>
              <a:rPr lang="zh-CN" altLang="en-US" sz="5400" b="1" dirty="0">
                <a:ln/>
                <a:solidFill>
                  <a:schemeClr val="accent2">
                    <a:lumMod val="50000"/>
                  </a:schemeClr>
                </a:solidFill>
                <a:latin typeface="Garamond" panose="02020404030301010803"/>
                <a:ea typeface="方正舒体" panose="02010601030101010101" pitchFamily="2" charset="-122"/>
              </a:rPr>
              <a:t>不利于生活</a:t>
            </a:r>
          </a:p>
        </p:txBody>
      </p:sp>
    </p:spTree>
    <p:extLst>
      <p:ext uri="{BB962C8B-B14F-4D97-AF65-F5344CB8AC3E}">
        <p14:creationId xmlns:p14="http://schemas.microsoft.com/office/powerpoint/2010/main" val="357539871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FF8A27F-0F64-48B5-8A08-32624E216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ľïḍé">
            <a:extLst>
              <a:ext uri="{FF2B5EF4-FFF2-40B4-BE49-F238E27FC236}">
                <a16:creationId xmlns:a16="http://schemas.microsoft.com/office/drawing/2014/main" id="{5787DB20-2DED-40E6-B421-83BB4FE1BE63}"/>
              </a:ext>
            </a:extLst>
          </p:cNvPr>
          <p:cNvSpPr/>
          <p:nvPr/>
        </p:nvSpPr>
        <p:spPr>
          <a:xfrm>
            <a:off x="510286" y="701051"/>
            <a:ext cx="11171427" cy="5768131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90A2AD-740A-6374-9FE1-51916E580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12" y="186254"/>
            <a:ext cx="3266193" cy="2054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739351A-BF43-37E7-6822-618940CBA490}"/>
              </a:ext>
            </a:extLst>
          </p:cNvPr>
          <p:cNvSpPr/>
          <p:nvPr/>
        </p:nvSpPr>
        <p:spPr>
          <a:xfrm>
            <a:off x="1517004" y="377639"/>
            <a:ext cx="7989377" cy="1107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6600" b="1" i="1" dirty="0">
                <a:solidFill>
                  <a:schemeClr val="accent2">
                    <a:lumMod val="50000"/>
                  </a:schemeClr>
                </a:solidFill>
                <a:latin typeface="思源黑体"/>
                <a:ea typeface="思源黑体"/>
                <a:cs typeface="+mn-ea"/>
                <a:sym typeface="+mn-lt"/>
              </a:rPr>
              <a:t>挫折对生活的影响</a:t>
            </a:r>
            <a:endParaRPr lang="en-US" altLang="zh-CN" sz="6600" b="1" i="1" dirty="0">
              <a:solidFill>
                <a:schemeClr val="accent2">
                  <a:lumMod val="50000"/>
                </a:schemeClr>
              </a:solidFill>
              <a:latin typeface="思源黑体"/>
              <a:ea typeface="思源黑体"/>
              <a:cs typeface="+mn-ea"/>
              <a:sym typeface="+mn-lt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8FBFA58-01C2-5E28-A930-6AB0D64143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137858"/>
              </p:ext>
            </p:extLst>
          </p:nvPr>
        </p:nvGraphicFramePr>
        <p:xfrm>
          <a:off x="4030270" y="1213573"/>
          <a:ext cx="6653109" cy="44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卷形: 垂直 5">
            <a:extLst>
              <a:ext uri="{FF2B5EF4-FFF2-40B4-BE49-F238E27FC236}">
                <a16:creationId xmlns:a16="http://schemas.microsoft.com/office/drawing/2014/main" id="{10D85028-2641-2F06-E7B7-96AA48A9701E}"/>
              </a:ext>
            </a:extLst>
          </p:cNvPr>
          <p:cNvSpPr/>
          <p:nvPr/>
        </p:nvSpPr>
        <p:spPr>
          <a:xfrm>
            <a:off x="4399330" y="1609339"/>
            <a:ext cx="3212639" cy="5372365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更加清醒，</a:t>
            </a:r>
            <a:endParaRPr lang="en-US" altLang="zh-CN" sz="28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r>
              <a:rPr lang="zh-CN" alt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避免</a:t>
            </a:r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盲目乐观</a:t>
            </a:r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altLang="zh-CN" sz="28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r>
              <a:rPr lang="zh-CN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情绪消沉，甚至做出不恰当的行为</a:t>
            </a:r>
            <a:endParaRPr lang="en-US" altLang="zh-CN" sz="2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1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获得生活经验，愈挫愈勇</a:t>
            </a:r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</a:endParaRPr>
          </a:p>
          <a:p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精神压力过大</a:t>
            </a:r>
            <a:endParaRPr lang="en-US" altLang="zh-CN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zh-CN" sz="28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……</a:t>
            </a:r>
            <a:endParaRPr lang="zh-CN" altLang="en-US" sz="2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</a:endParaRPr>
          </a:p>
          <a:p>
            <a:endParaRPr lang="zh-CN" altLang="en-US" sz="1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E6B907B-3E20-C4EA-E65C-1C4F591B3A18}"/>
              </a:ext>
            </a:extLst>
          </p:cNvPr>
          <p:cNvGrpSpPr/>
          <p:nvPr/>
        </p:nvGrpSpPr>
        <p:grpSpPr>
          <a:xfrm>
            <a:off x="3519983" y="2618532"/>
            <a:ext cx="4980885" cy="3771946"/>
            <a:chOff x="2764987" y="2372053"/>
            <a:chExt cx="4980885" cy="3771946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F13BB69-87CC-373E-6961-44437E40CDBA}"/>
                </a:ext>
              </a:extLst>
            </p:cNvPr>
            <p:cNvCxnSpPr/>
            <p:nvPr/>
          </p:nvCxnSpPr>
          <p:spPr>
            <a:xfrm flipV="1">
              <a:off x="2815234" y="2372053"/>
              <a:ext cx="1208315" cy="10994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3D419C4-5B98-C8B1-6572-FE29E39DFF6D}"/>
                </a:ext>
              </a:extLst>
            </p:cNvPr>
            <p:cNvCxnSpPr>
              <a:cxnSpLocks/>
            </p:cNvCxnSpPr>
            <p:nvPr/>
          </p:nvCxnSpPr>
          <p:spPr>
            <a:xfrm>
              <a:off x="2764987" y="4713515"/>
              <a:ext cx="1258562" cy="50350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9298C40-8F0B-27B3-CDCF-834DB4CF64BB}"/>
                </a:ext>
              </a:extLst>
            </p:cNvPr>
            <p:cNvCxnSpPr/>
            <p:nvPr/>
          </p:nvCxnSpPr>
          <p:spPr>
            <a:xfrm flipV="1">
              <a:off x="6246608" y="3385673"/>
              <a:ext cx="1499264" cy="42187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8C388CB-0485-CD40-6534-DCB859D4F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6608" y="4825346"/>
              <a:ext cx="1329849" cy="131865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3FF8A27F-0F64-48B5-8A08-32624E216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ľïḍé">
            <a:extLst>
              <a:ext uri="{FF2B5EF4-FFF2-40B4-BE49-F238E27FC236}">
                <a16:creationId xmlns:a16="http://schemas.microsoft.com/office/drawing/2014/main" id="{5787DB20-2DED-40E6-B421-83BB4FE1BE63}"/>
              </a:ext>
            </a:extLst>
          </p:cNvPr>
          <p:cNvSpPr/>
          <p:nvPr/>
        </p:nvSpPr>
        <p:spPr>
          <a:xfrm>
            <a:off x="510286" y="489178"/>
            <a:ext cx="11171427" cy="5768131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zh-CN" altLang="en-US" sz="4400" dirty="0">
                <a:solidFill>
                  <a:prstClr val="black"/>
                </a:solidFill>
                <a:latin typeface="Garamond" panose="02020404030301010803"/>
                <a:ea typeface="方正舒体" panose="02010601030101010101" pitchFamily="2" charset="-122"/>
              </a:rPr>
              <a:t>    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B05359-D299-146F-2E49-A492B0BF7767}"/>
              </a:ext>
            </a:extLst>
          </p:cNvPr>
          <p:cNvSpPr/>
          <p:nvPr/>
        </p:nvSpPr>
        <p:spPr>
          <a:xfrm>
            <a:off x="5274204" y="1308766"/>
            <a:ext cx="6106556" cy="7774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AB69F4D-617E-5101-9546-D7026B716E4E}"/>
              </a:ext>
            </a:extLst>
          </p:cNvPr>
          <p:cNvSpPr/>
          <p:nvPr/>
        </p:nvSpPr>
        <p:spPr>
          <a:xfrm>
            <a:off x="811240" y="668254"/>
            <a:ext cx="92910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i="1" dirty="0">
                <a:solidFill>
                  <a:schemeClr val="accent2">
                    <a:lumMod val="75000"/>
                  </a:schemeClr>
                </a:solidFill>
                <a:latin typeface="思源黑体"/>
                <a:ea typeface="思源黑体"/>
                <a:cs typeface="+mn-ea"/>
                <a:sym typeface="+mn-lt"/>
              </a:rPr>
              <a:t>对待挫折的正确态度</a:t>
            </a:r>
            <a:endParaRPr lang="en-US" altLang="zh-CN" sz="6600" b="1" i="1" dirty="0">
              <a:solidFill>
                <a:schemeClr val="accent2">
                  <a:lumMod val="75000"/>
                </a:schemeClr>
              </a:solidFill>
              <a:latin typeface="思源黑体"/>
              <a:ea typeface="思源黑体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13DB4F-D4C5-DDF1-8ECF-AA783D628E83}"/>
              </a:ext>
            </a:extLst>
          </p:cNvPr>
          <p:cNvSpPr txBox="1"/>
          <p:nvPr/>
        </p:nvSpPr>
        <p:spPr>
          <a:xfrm>
            <a:off x="1182506" y="3373243"/>
            <a:ext cx="42513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方正舒体" panose="02010601030101010101" pitchFamily="2" charset="-122"/>
                <a:cs typeface="+mn-cs"/>
              </a:rPr>
              <a:t>及时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Garamond" panose="02020404030301010803"/>
                <a:ea typeface="方正舒体" panose="02010601030101010101" pitchFamily="2" charset="-122"/>
                <a:cs typeface="+mn-cs"/>
              </a:rPr>
              <a:t>调整自己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方正舒体" panose="02010601030101010101" pitchFamily="2" charset="-122"/>
                <a:cs typeface="+mn-cs"/>
              </a:rPr>
              <a:t>，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方正舒体" panose="02010601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方正舒体" panose="02010601030101010101" pitchFamily="2" charset="-122"/>
                <a:cs typeface="+mn-cs"/>
              </a:rPr>
              <a:t>正确对待挫折</a:t>
            </a:r>
          </a:p>
        </p:txBody>
      </p:sp>
      <p:pic>
        <p:nvPicPr>
          <p:cNvPr id="7" name="图片 6" descr="3631364-04.png">
            <a:extLst>
              <a:ext uri="{FF2B5EF4-FFF2-40B4-BE49-F238E27FC236}">
                <a16:creationId xmlns:a16="http://schemas.microsoft.com/office/drawing/2014/main" id="{8AC125B3-A32F-4C6B-C4D7-DDA3EF149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404">
            <a:off x="-165370" y="4457009"/>
            <a:ext cx="1645920" cy="3133344"/>
          </a:xfrm>
          <a:prstGeom prst="rect">
            <a:avLst/>
          </a:prstGeom>
        </p:spPr>
      </p:pic>
      <p:pic>
        <p:nvPicPr>
          <p:cNvPr id="10" name="图片 9" descr="3631364-08.png">
            <a:extLst>
              <a:ext uri="{FF2B5EF4-FFF2-40B4-BE49-F238E27FC236}">
                <a16:creationId xmlns:a16="http://schemas.microsoft.com/office/drawing/2014/main" id="{620F1403-D14B-777C-6AFF-4F048FD63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5615">
            <a:off x="11011185" y="-833655"/>
            <a:ext cx="1627632" cy="26456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E08230-2ECA-AE7C-7922-1965ED924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35" y="2346459"/>
            <a:ext cx="5080000" cy="3162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6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底图_画板 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43" y="-72342"/>
            <a:ext cx="12192000" cy="693034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0744B94-DF61-963C-76CC-351589D820EA}"/>
              </a:ext>
            </a:extLst>
          </p:cNvPr>
          <p:cNvGrpSpPr/>
          <p:nvPr/>
        </p:nvGrpSpPr>
        <p:grpSpPr>
          <a:xfrm>
            <a:off x="4194520" y="396151"/>
            <a:ext cx="7473721" cy="4234687"/>
            <a:chOff x="-185435" y="827940"/>
            <a:chExt cx="7473721" cy="423468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B3B753E-485A-6966-3CBF-D0BF7970D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 b="76823"/>
            <a:stretch/>
          </p:blipFill>
          <p:spPr>
            <a:xfrm>
              <a:off x="-185435" y="827940"/>
              <a:ext cx="7419475" cy="130423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6556AC2-376B-5D6E-0EB5-D76612F2C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8035"/>
            <a:stretch/>
          </p:blipFill>
          <p:spPr>
            <a:xfrm>
              <a:off x="-131189" y="2132171"/>
              <a:ext cx="7419475" cy="2930456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A9A9AB-D0BB-4DDE-8EA7-27F19584A4A8}"/>
              </a:ext>
            </a:extLst>
          </p:cNvPr>
          <p:cNvGrpSpPr/>
          <p:nvPr/>
        </p:nvGrpSpPr>
        <p:grpSpPr>
          <a:xfrm rot="16200000" flipH="1">
            <a:off x="2541395" y="1463887"/>
            <a:ext cx="90682" cy="1190451"/>
            <a:chOff x="508216" y="2820579"/>
            <a:chExt cx="196770" cy="2583143"/>
          </a:xfrm>
          <a:solidFill>
            <a:srgbClr val="F08D76"/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322635F-9A07-44BA-9105-138277BB9E24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8D76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0191F20-CBD5-4CD5-9A81-6E765E94C62D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1D6BD2F-D84A-41B8-9311-561BA4864130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8D76"/>
                </a:solidFill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E5C2CF9-C992-41CA-B693-34E4F1428C84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F6BE568-3FA2-40E8-B50F-F7A844F885A3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8D76"/>
                </a:solidFill>
              </a:endParaRPr>
            </a:p>
          </p:txBody>
        </p:sp>
      </p:grpSp>
      <p:pic>
        <p:nvPicPr>
          <p:cNvPr id="25" name="图片 24" descr="3631364-0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431">
            <a:off x="8024770" y="4048936"/>
            <a:ext cx="3273552" cy="3285744"/>
          </a:xfrm>
          <a:prstGeom prst="rect">
            <a:avLst/>
          </a:prstGeom>
        </p:spPr>
      </p:pic>
      <p:pic>
        <p:nvPicPr>
          <p:cNvPr id="26" name="图片 25" descr="3631364-0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56" y="3757458"/>
            <a:ext cx="1627632" cy="2645664"/>
          </a:xfrm>
          <a:prstGeom prst="rect">
            <a:avLst/>
          </a:prstGeom>
        </p:spPr>
      </p:pic>
      <p:pic>
        <p:nvPicPr>
          <p:cNvPr id="27" name="图片 26" descr="3631364-0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5749">
            <a:off x="2376678" y="-829434"/>
            <a:ext cx="1505712" cy="2066544"/>
          </a:xfrm>
          <a:prstGeom prst="rect">
            <a:avLst/>
          </a:prstGeom>
        </p:spPr>
      </p:pic>
      <p:pic>
        <p:nvPicPr>
          <p:cNvPr id="28" name="图片 27" descr="3631364-0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7635">
            <a:off x="5939228" y="4608990"/>
            <a:ext cx="1737360" cy="2487168"/>
          </a:xfrm>
          <a:prstGeom prst="rect">
            <a:avLst/>
          </a:prstGeom>
        </p:spPr>
      </p:pic>
      <p:pic>
        <p:nvPicPr>
          <p:cNvPr id="29" name="图片 28" descr="3631364-0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70" y="5932884"/>
            <a:ext cx="1439263" cy="1593471"/>
          </a:xfrm>
          <a:prstGeom prst="rect">
            <a:avLst/>
          </a:prstGeom>
        </p:spPr>
      </p:pic>
      <p:pic>
        <p:nvPicPr>
          <p:cNvPr id="30" name="图片 29" descr="3631364-0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404">
            <a:off x="472752" y="4815049"/>
            <a:ext cx="1645920" cy="3133344"/>
          </a:xfrm>
          <a:prstGeom prst="rect">
            <a:avLst/>
          </a:prstGeom>
        </p:spPr>
      </p:pic>
      <p:pic>
        <p:nvPicPr>
          <p:cNvPr id="31" name="图片 30" descr="3631364-0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3823">
            <a:off x="2494344" y="5653272"/>
            <a:ext cx="950976" cy="1261872"/>
          </a:xfrm>
          <a:prstGeom prst="rect">
            <a:avLst/>
          </a:prstGeom>
        </p:spPr>
      </p:pic>
      <p:pic>
        <p:nvPicPr>
          <p:cNvPr id="32" name="图片 31" descr="3631364-09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041" flipH="1">
            <a:off x="7391215" y="5489448"/>
            <a:ext cx="1633728" cy="273710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9DF8B3D-4933-931C-9616-019C7BA43756}"/>
              </a:ext>
            </a:extLst>
          </p:cNvPr>
          <p:cNvGrpSpPr/>
          <p:nvPr/>
        </p:nvGrpSpPr>
        <p:grpSpPr>
          <a:xfrm>
            <a:off x="66910" y="1184024"/>
            <a:ext cx="5174844" cy="2855592"/>
            <a:chOff x="6244360" y="966019"/>
            <a:chExt cx="5894490" cy="294549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3F827D1-9A45-25AD-D7D8-0F209F4FC0AB}"/>
                </a:ext>
              </a:extLst>
            </p:cNvPr>
            <p:cNvGrpSpPr/>
            <p:nvPr/>
          </p:nvGrpSpPr>
          <p:grpSpPr>
            <a:xfrm>
              <a:off x="6244360" y="966019"/>
              <a:ext cx="3090371" cy="2945491"/>
              <a:chOff x="2238532" y="797861"/>
              <a:chExt cx="4431023" cy="4419945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3E82B8B-E8D7-9E8C-5F81-6F8B8618C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8532" y="797861"/>
                <a:ext cx="4431023" cy="441994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76ECAFA-5D77-10C4-0415-90375AC6121E}"/>
                  </a:ext>
                </a:extLst>
              </p:cNvPr>
              <p:cNvSpPr/>
              <p:nvPr/>
            </p:nvSpPr>
            <p:spPr>
              <a:xfrm>
                <a:off x="2426472" y="2765186"/>
                <a:ext cx="4055143" cy="20484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4000" b="1" cap="none" spc="0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rPr>
                  <a:t>挫折</a:t>
                </a:r>
                <a:endParaRPr lang="en-US" altLang="zh-CN" sz="4000" b="1" cap="none" spc="0" dirty="0">
                  <a:ln w="22225">
                    <a:noFill/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algn="ctr"/>
                <a:r>
                  <a:rPr lang="zh-CN" altLang="en-US" sz="4000" b="1" cap="none" spc="0" dirty="0">
                    <a:ln w="22225">
                      <a:noFill/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rPr>
                  <a:t>收纳箱</a:t>
                </a: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EDABBA4-9660-C97E-3B78-337CA6EBADAC}"/>
                </a:ext>
              </a:extLst>
            </p:cNvPr>
            <p:cNvSpPr/>
            <p:nvPr/>
          </p:nvSpPr>
          <p:spPr>
            <a:xfrm>
              <a:off x="9876692" y="2321030"/>
              <a:ext cx="226215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cap="none" spc="0" dirty="0">
                  <a:ln w="22225">
                    <a:noFill/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/>
                </a:rPr>
                <a:t>垫脚石</a:t>
              </a: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916760E6-80D9-2A4B-42DB-D223AC8CE5BB}"/>
                </a:ext>
              </a:extLst>
            </p:cNvPr>
            <p:cNvSpPr/>
            <p:nvPr/>
          </p:nvSpPr>
          <p:spPr>
            <a:xfrm>
              <a:off x="9074887" y="2440514"/>
              <a:ext cx="781101" cy="739186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6" name="ppt总结音频">
            <a:hlinkClick r:id="" action="ppaction://media"/>
            <a:extLst>
              <a:ext uri="{FF2B5EF4-FFF2-40B4-BE49-F238E27FC236}">
                <a16:creationId xmlns:a16="http://schemas.microsoft.com/office/drawing/2014/main" id="{0FF01B1E-6492-F9A8-A35D-289B86F43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10149" y="59145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837" numSld="999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底图_画板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" y="0"/>
            <a:ext cx="12192000" cy="685800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A9A9AB-D0BB-4DDE-8EA7-27F19584A4A8}"/>
              </a:ext>
            </a:extLst>
          </p:cNvPr>
          <p:cNvGrpSpPr/>
          <p:nvPr/>
        </p:nvGrpSpPr>
        <p:grpSpPr>
          <a:xfrm rot="16200000" flipH="1">
            <a:off x="2541395" y="1463887"/>
            <a:ext cx="90682" cy="1190451"/>
            <a:chOff x="508216" y="2820579"/>
            <a:chExt cx="196770" cy="2583143"/>
          </a:xfrm>
          <a:solidFill>
            <a:srgbClr val="F08D76"/>
          </a:solidFill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322635F-9A07-44BA-9105-138277BB9E24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8D76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0191F20-CBD5-4CD5-9A81-6E765E94C62D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1D6BD2F-D84A-41B8-9311-561BA4864130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8D76"/>
                </a:solidFill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E5C2CF9-C992-41CA-B693-34E4F1428C84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F6BE568-3FA2-40E8-B50F-F7A844F885A3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F08D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08D76"/>
                </a:solidFill>
              </a:endParaRPr>
            </a:p>
          </p:txBody>
        </p:sp>
      </p:grpSp>
      <p:pic>
        <p:nvPicPr>
          <p:cNvPr id="25" name="图片 24" descr="3631364-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431">
            <a:off x="8024770" y="4048936"/>
            <a:ext cx="3273552" cy="3285744"/>
          </a:xfrm>
          <a:prstGeom prst="rect">
            <a:avLst/>
          </a:prstGeom>
        </p:spPr>
      </p:pic>
      <p:pic>
        <p:nvPicPr>
          <p:cNvPr id="26" name="图片 25" descr="3631364-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56" y="3757458"/>
            <a:ext cx="1627632" cy="2645664"/>
          </a:xfrm>
          <a:prstGeom prst="rect">
            <a:avLst/>
          </a:prstGeom>
        </p:spPr>
      </p:pic>
      <p:pic>
        <p:nvPicPr>
          <p:cNvPr id="27" name="图片 26" descr="3631364-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5749">
            <a:off x="2376678" y="-829434"/>
            <a:ext cx="1505712" cy="2066544"/>
          </a:xfrm>
          <a:prstGeom prst="rect">
            <a:avLst/>
          </a:prstGeom>
        </p:spPr>
      </p:pic>
      <p:pic>
        <p:nvPicPr>
          <p:cNvPr id="28" name="图片 27" descr="3631364-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7635">
            <a:off x="5939228" y="4608990"/>
            <a:ext cx="1737360" cy="2487168"/>
          </a:xfrm>
          <a:prstGeom prst="rect">
            <a:avLst/>
          </a:prstGeom>
        </p:spPr>
      </p:pic>
      <p:pic>
        <p:nvPicPr>
          <p:cNvPr id="29" name="图片 28" descr="3631364-0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70" y="5932884"/>
            <a:ext cx="1439263" cy="1593471"/>
          </a:xfrm>
          <a:prstGeom prst="rect">
            <a:avLst/>
          </a:prstGeom>
        </p:spPr>
      </p:pic>
      <p:pic>
        <p:nvPicPr>
          <p:cNvPr id="30" name="图片 29" descr="3631364-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404">
            <a:off x="472752" y="4815049"/>
            <a:ext cx="1645920" cy="3133344"/>
          </a:xfrm>
          <a:prstGeom prst="rect">
            <a:avLst/>
          </a:prstGeom>
        </p:spPr>
      </p:pic>
      <p:pic>
        <p:nvPicPr>
          <p:cNvPr id="31" name="图片 30" descr="3631364-0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3823">
            <a:off x="2492416" y="5656711"/>
            <a:ext cx="950976" cy="1261872"/>
          </a:xfrm>
          <a:prstGeom prst="rect">
            <a:avLst/>
          </a:prstGeom>
        </p:spPr>
      </p:pic>
      <p:pic>
        <p:nvPicPr>
          <p:cNvPr id="32" name="图片 31" descr="3631364-0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041" flipH="1">
            <a:off x="7391215" y="5489448"/>
            <a:ext cx="1633728" cy="27371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8C973E-77D1-D823-BACC-E9AD6FCC22ED}"/>
              </a:ext>
            </a:extLst>
          </p:cNvPr>
          <p:cNvSpPr/>
          <p:nvPr/>
        </p:nvSpPr>
        <p:spPr>
          <a:xfrm>
            <a:off x="1107787" y="1774639"/>
            <a:ext cx="9456435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zh-CN" alt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97828"/>
                </a:solidFill>
                <a:effectLst>
                  <a:outerShdw blurRad="12700" dist="38100" dir="2700000" algn="tl" rotWithShape="0">
                    <a:srgbClr val="D97828">
                      <a:lumMod val="60000"/>
                      <a:lumOff val="40000"/>
                    </a:srgbClr>
                  </a:outerShdw>
                </a:effectLst>
                <a:latin typeface="Garamond" panose="02020404030301010803"/>
                <a:ea typeface="方正舒体" panose="02010601030101010101" pitchFamily="2" charset="-122"/>
              </a:rPr>
              <a:t>一帆风顺的确令人羡慕</a:t>
            </a:r>
            <a:endParaRPr lang="en-US" altLang="zh-CN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D97828"/>
              </a:solidFill>
              <a:effectLst>
                <a:outerShdw blurRad="12700" dist="38100" dir="2700000" algn="tl" rotWithShape="0">
                  <a:srgbClr val="D97828">
                    <a:lumMod val="60000"/>
                    <a:lumOff val="40000"/>
                  </a:srgbClr>
                </a:outerShdw>
              </a:effectLst>
              <a:latin typeface="Garamond" panose="02020404030301010803"/>
              <a:ea typeface="方正舒体" panose="02010601030101010101" pitchFamily="2" charset="-122"/>
            </a:endParaRPr>
          </a:p>
          <a:p>
            <a:pPr algn="ctr" defTabSz="457200"/>
            <a:r>
              <a:rPr lang="zh-CN" alt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97828"/>
                </a:solidFill>
                <a:effectLst>
                  <a:outerShdw blurRad="12700" dist="38100" dir="2700000" algn="tl" rotWithShape="0">
                    <a:srgbClr val="D97828">
                      <a:lumMod val="60000"/>
                      <a:lumOff val="40000"/>
                    </a:srgbClr>
                  </a:outerShdw>
                </a:effectLst>
                <a:latin typeface="Garamond" panose="02020404030301010803"/>
                <a:ea typeface="方正舒体" panose="02010601030101010101" pitchFamily="2" charset="-122"/>
              </a:rPr>
              <a:t>但逆水行舟更令人钦佩</a:t>
            </a:r>
            <a:endParaRPr lang="en-US" altLang="zh-CN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D97828"/>
              </a:solidFill>
              <a:effectLst>
                <a:outerShdw blurRad="12700" dist="38100" dir="2700000" algn="tl" rotWithShape="0">
                  <a:srgbClr val="D97828">
                    <a:lumMod val="60000"/>
                    <a:lumOff val="40000"/>
                  </a:srgbClr>
                </a:outerShdw>
              </a:effectLst>
              <a:latin typeface="Garamond" panose="02020404030301010803"/>
              <a:ea typeface="方正舒体" panose="02010601030101010101" pitchFamily="2" charset="-122"/>
            </a:endParaRPr>
          </a:p>
          <a:p>
            <a:pPr algn="ctr" defTabSz="457200"/>
            <a:r>
              <a:rPr lang="zh-CN" altLang="en-US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97828"/>
                </a:solidFill>
                <a:effectLst>
                  <a:outerShdw blurRad="12700" dist="38100" dir="2700000" algn="tl" rotWithShape="0">
                    <a:srgbClr val="D97828">
                      <a:lumMod val="60000"/>
                      <a:lumOff val="40000"/>
                    </a:srgbClr>
                  </a:outerShdw>
                </a:effectLst>
                <a:latin typeface="Garamond" panose="02020404030301010803"/>
                <a:ea typeface="方正舒体" panose="02010601030101010101" pitchFamily="2" charset="-122"/>
              </a:rPr>
              <a:t>愿我们乘风破浪，逆风飞翔</a:t>
            </a:r>
          </a:p>
        </p:txBody>
      </p:sp>
      <p:pic>
        <p:nvPicPr>
          <p:cNvPr id="7" name="图形 6" descr="带有彩旗和纸条的气球">
            <a:extLst>
              <a:ext uri="{FF2B5EF4-FFF2-40B4-BE49-F238E27FC236}">
                <a16:creationId xmlns:a16="http://schemas.microsoft.com/office/drawing/2014/main" id="{BD6FEF06-EB52-5909-C4A8-E4669DAEA3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84957" y="-8725"/>
            <a:ext cx="3319909" cy="3319909"/>
          </a:xfrm>
          <a:prstGeom prst="rect">
            <a:avLst/>
          </a:prstGeom>
        </p:spPr>
      </p:pic>
      <p:pic>
        <p:nvPicPr>
          <p:cNvPr id="8" name="图形 7" descr="清单 纯色填充">
            <a:extLst>
              <a:ext uri="{FF2B5EF4-FFF2-40B4-BE49-F238E27FC236}">
                <a16:creationId xmlns:a16="http://schemas.microsoft.com/office/drawing/2014/main" id="{E9C02836-B411-F0E8-6849-114B81BCFA0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76045" y="26904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3FF8A27F-0F64-48B5-8A08-32624E216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ľïḍé">
            <a:extLst>
              <a:ext uri="{FF2B5EF4-FFF2-40B4-BE49-F238E27FC236}">
                <a16:creationId xmlns:a16="http://schemas.microsoft.com/office/drawing/2014/main" id="{5787DB20-2DED-40E6-B421-83BB4FE1BE63}"/>
              </a:ext>
            </a:extLst>
          </p:cNvPr>
          <p:cNvSpPr/>
          <p:nvPr/>
        </p:nvSpPr>
        <p:spPr>
          <a:xfrm>
            <a:off x="510286" y="500330"/>
            <a:ext cx="11171427" cy="5768131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Freeform 96">
            <a:extLst>
              <a:ext uri="{FF2B5EF4-FFF2-40B4-BE49-F238E27FC236}">
                <a16:creationId xmlns:a16="http://schemas.microsoft.com/office/drawing/2014/main" id="{5560C1BC-8724-4D44-8D61-89FCFC21CF54}"/>
              </a:ext>
            </a:extLst>
          </p:cNvPr>
          <p:cNvSpPr>
            <a:spLocks noEditPoints="1"/>
          </p:cNvSpPr>
          <p:nvPr/>
        </p:nvSpPr>
        <p:spPr bwMode="auto">
          <a:xfrm>
            <a:off x="2456930" y="3787377"/>
            <a:ext cx="253355" cy="330461"/>
          </a:xfrm>
          <a:custGeom>
            <a:avLst/>
            <a:gdLst>
              <a:gd name="T0" fmla="*/ 60 w 68"/>
              <a:gd name="T1" fmla="*/ 78 h 88"/>
              <a:gd name="T2" fmla="*/ 56 w 68"/>
              <a:gd name="T3" fmla="*/ 72 h 88"/>
              <a:gd name="T4" fmla="*/ 8 w 68"/>
              <a:gd name="T5" fmla="*/ 72 h 88"/>
              <a:gd name="T6" fmla="*/ 8 w 68"/>
              <a:gd name="T7" fmla="*/ 8 h 88"/>
              <a:gd name="T8" fmla="*/ 60 w 68"/>
              <a:gd name="T9" fmla="*/ 8 h 88"/>
              <a:gd name="T10" fmla="*/ 60 w 68"/>
              <a:gd name="T11" fmla="*/ 50 h 88"/>
              <a:gd name="T12" fmla="*/ 60 w 68"/>
              <a:gd name="T13" fmla="*/ 50 h 88"/>
              <a:gd name="T14" fmla="*/ 67 w 68"/>
              <a:gd name="T15" fmla="*/ 53 h 88"/>
              <a:gd name="T16" fmla="*/ 67 w 68"/>
              <a:gd name="T17" fmla="*/ 53 h 88"/>
              <a:gd name="T18" fmla="*/ 68 w 68"/>
              <a:gd name="T19" fmla="*/ 54 h 88"/>
              <a:gd name="T20" fmla="*/ 68 w 68"/>
              <a:gd name="T21" fmla="*/ 26 h 88"/>
              <a:gd name="T22" fmla="*/ 68 w 68"/>
              <a:gd name="T23" fmla="*/ 8 h 88"/>
              <a:gd name="T24" fmla="*/ 60 w 68"/>
              <a:gd name="T25" fmla="*/ 0 h 88"/>
              <a:gd name="T26" fmla="*/ 8 w 68"/>
              <a:gd name="T27" fmla="*/ 0 h 88"/>
              <a:gd name="T28" fmla="*/ 0 w 68"/>
              <a:gd name="T29" fmla="*/ 8 h 88"/>
              <a:gd name="T30" fmla="*/ 0 w 68"/>
              <a:gd name="T31" fmla="*/ 80 h 88"/>
              <a:gd name="T32" fmla="*/ 8 w 68"/>
              <a:gd name="T33" fmla="*/ 88 h 88"/>
              <a:gd name="T34" fmla="*/ 8 w 68"/>
              <a:gd name="T35" fmla="*/ 88 h 88"/>
              <a:gd name="T36" fmla="*/ 63 w 68"/>
              <a:gd name="T37" fmla="*/ 88 h 88"/>
              <a:gd name="T38" fmla="*/ 60 w 68"/>
              <a:gd name="T39" fmla="*/ 80 h 88"/>
              <a:gd name="T40" fmla="*/ 60 w 68"/>
              <a:gd name="T41" fmla="*/ 78 h 88"/>
              <a:gd name="T42" fmla="*/ 20 w 68"/>
              <a:gd name="T43" fmla="*/ 80 h 88"/>
              <a:gd name="T44" fmla="*/ 18 w 68"/>
              <a:gd name="T45" fmla="*/ 78 h 88"/>
              <a:gd name="T46" fmla="*/ 20 w 68"/>
              <a:gd name="T47" fmla="*/ 76 h 88"/>
              <a:gd name="T48" fmla="*/ 22 w 68"/>
              <a:gd name="T49" fmla="*/ 78 h 88"/>
              <a:gd name="T50" fmla="*/ 20 w 68"/>
              <a:gd name="T51" fmla="*/ 80 h 88"/>
              <a:gd name="T52" fmla="*/ 38 w 68"/>
              <a:gd name="T53" fmla="*/ 80 h 88"/>
              <a:gd name="T54" fmla="*/ 26 w 68"/>
              <a:gd name="T55" fmla="*/ 80 h 88"/>
              <a:gd name="T56" fmla="*/ 26 w 68"/>
              <a:gd name="T57" fmla="*/ 76 h 88"/>
              <a:gd name="T58" fmla="*/ 38 w 68"/>
              <a:gd name="T59" fmla="*/ 76 h 88"/>
              <a:gd name="T60" fmla="*/ 38 w 68"/>
              <a:gd name="T61" fmla="*/ 80 h 88"/>
              <a:gd name="T62" fmla="*/ 44 w 68"/>
              <a:gd name="T63" fmla="*/ 80 h 88"/>
              <a:gd name="T64" fmla="*/ 42 w 68"/>
              <a:gd name="T65" fmla="*/ 78 h 88"/>
              <a:gd name="T66" fmla="*/ 44 w 68"/>
              <a:gd name="T67" fmla="*/ 76 h 88"/>
              <a:gd name="T68" fmla="*/ 46 w 68"/>
              <a:gd name="T69" fmla="*/ 78 h 88"/>
              <a:gd name="T70" fmla="*/ 44 w 68"/>
              <a:gd name="T71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8" h="88">
                <a:moveTo>
                  <a:pt x="60" y="78"/>
                </a:moveTo>
                <a:cubicBezTo>
                  <a:pt x="56" y="72"/>
                  <a:pt x="56" y="72"/>
                  <a:pt x="56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8" y="8"/>
                  <a:pt x="8" y="8"/>
                  <a:pt x="8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50"/>
                  <a:pt x="60" y="50"/>
                  <a:pt x="60" y="50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0"/>
                  <a:pt x="65" y="51"/>
                  <a:pt x="67" y="53"/>
                </a:cubicBezTo>
                <a:cubicBezTo>
                  <a:pt x="67" y="53"/>
                  <a:pt x="67" y="53"/>
                  <a:pt x="67" y="53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26"/>
                  <a:pt x="68" y="26"/>
                  <a:pt x="68" y="26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4"/>
                  <a:pt x="64" y="0"/>
                  <a:pt x="60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4"/>
                  <a:pt x="4" y="88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1" y="85"/>
                  <a:pt x="60" y="82"/>
                  <a:pt x="60" y="80"/>
                </a:cubicBezTo>
                <a:lnTo>
                  <a:pt x="60" y="78"/>
                </a:lnTo>
                <a:close/>
                <a:moveTo>
                  <a:pt x="20" y="80"/>
                </a:moveTo>
                <a:cubicBezTo>
                  <a:pt x="19" y="80"/>
                  <a:pt x="18" y="79"/>
                  <a:pt x="18" y="78"/>
                </a:cubicBezTo>
                <a:cubicBezTo>
                  <a:pt x="18" y="77"/>
                  <a:pt x="19" y="76"/>
                  <a:pt x="20" y="76"/>
                </a:cubicBezTo>
                <a:cubicBezTo>
                  <a:pt x="21" y="76"/>
                  <a:pt x="22" y="77"/>
                  <a:pt x="22" y="78"/>
                </a:cubicBezTo>
                <a:cubicBezTo>
                  <a:pt x="22" y="79"/>
                  <a:pt x="21" y="80"/>
                  <a:pt x="20" y="80"/>
                </a:cubicBezTo>
                <a:close/>
                <a:moveTo>
                  <a:pt x="38" y="80"/>
                </a:moveTo>
                <a:cubicBezTo>
                  <a:pt x="26" y="80"/>
                  <a:pt x="26" y="80"/>
                  <a:pt x="26" y="80"/>
                </a:cubicBezTo>
                <a:cubicBezTo>
                  <a:pt x="26" y="76"/>
                  <a:pt x="26" y="76"/>
                  <a:pt x="26" y="76"/>
                </a:cubicBezTo>
                <a:cubicBezTo>
                  <a:pt x="38" y="76"/>
                  <a:pt x="38" y="76"/>
                  <a:pt x="38" y="76"/>
                </a:cubicBezTo>
                <a:lnTo>
                  <a:pt x="38" y="80"/>
                </a:lnTo>
                <a:close/>
                <a:moveTo>
                  <a:pt x="44" y="80"/>
                </a:moveTo>
                <a:cubicBezTo>
                  <a:pt x="43" y="80"/>
                  <a:pt x="42" y="79"/>
                  <a:pt x="42" y="78"/>
                </a:cubicBezTo>
                <a:cubicBezTo>
                  <a:pt x="42" y="77"/>
                  <a:pt x="43" y="76"/>
                  <a:pt x="44" y="76"/>
                </a:cubicBezTo>
                <a:cubicBezTo>
                  <a:pt x="45" y="76"/>
                  <a:pt x="46" y="77"/>
                  <a:pt x="46" y="78"/>
                </a:cubicBezTo>
                <a:cubicBezTo>
                  <a:pt x="46" y="79"/>
                  <a:pt x="45" y="80"/>
                  <a:pt x="44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 97">
            <a:extLst>
              <a:ext uri="{FF2B5EF4-FFF2-40B4-BE49-F238E27FC236}">
                <a16:creationId xmlns:a16="http://schemas.microsoft.com/office/drawing/2014/main" id="{0974548D-01E4-4248-BB7F-14DACA14AE74}"/>
              </a:ext>
            </a:extLst>
          </p:cNvPr>
          <p:cNvSpPr>
            <a:spLocks/>
          </p:cNvSpPr>
          <p:nvPr/>
        </p:nvSpPr>
        <p:spPr bwMode="auto">
          <a:xfrm>
            <a:off x="2653633" y="3908547"/>
            <a:ext cx="160510" cy="239190"/>
          </a:xfrm>
          <a:custGeom>
            <a:avLst/>
            <a:gdLst>
              <a:gd name="T0" fmla="*/ 42 w 43"/>
              <a:gd name="T1" fmla="*/ 61 h 64"/>
              <a:gd name="T2" fmla="*/ 31 w 43"/>
              <a:gd name="T3" fmla="*/ 46 h 64"/>
              <a:gd name="T4" fmla="*/ 31 w 43"/>
              <a:gd name="T5" fmla="*/ 46 h 64"/>
              <a:gd name="T6" fmla="*/ 31 w 43"/>
              <a:gd name="T7" fmla="*/ 45 h 64"/>
              <a:gd name="T8" fmla="*/ 31 w 43"/>
              <a:gd name="T9" fmla="*/ 45 h 64"/>
              <a:gd name="T10" fmla="*/ 31 w 43"/>
              <a:gd name="T11" fmla="*/ 18 h 64"/>
              <a:gd name="T12" fmla="*/ 22 w 43"/>
              <a:gd name="T13" fmla="*/ 1 h 64"/>
              <a:gd name="T14" fmla="*/ 22 w 43"/>
              <a:gd name="T15" fmla="*/ 1 h 64"/>
              <a:gd name="T16" fmla="*/ 20 w 43"/>
              <a:gd name="T17" fmla="*/ 0 h 64"/>
              <a:gd name="T18" fmla="*/ 19 w 43"/>
              <a:gd name="T19" fmla="*/ 2 h 64"/>
              <a:gd name="T20" fmla="*/ 19 w 43"/>
              <a:gd name="T21" fmla="*/ 27 h 64"/>
              <a:gd name="T22" fmla="*/ 19 w 43"/>
              <a:gd name="T23" fmla="*/ 33 h 64"/>
              <a:gd name="T24" fmla="*/ 15 w 43"/>
              <a:gd name="T25" fmla="*/ 28 h 64"/>
              <a:gd name="T26" fmla="*/ 15 w 43"/>
              <a:gd name="T27" fmla="*/ 28 h 64"/>
              <a:gd name="T28" fmla="*/ 11 w 43"/>
              <a:gd name="T29" fmla="*/ 24 h 64"/>
              <a:gd name="T30" fmla="*/ 3 w 43"/>
              <a:gd name="T31" fmla="*/ 24 h 64"/>
              <a:gd name="T32" fmla="*/ 2 w 43"/>
              <a:gd name="T33" fmla="*/ 32 h 64"/>
              <a:gd name="T34" fmla="*/ 7 w 43"/>
              <a:gd name="T35" fmla="*/ 39 h 64"/>
              <a:gd name="T36" fmla="*/ 7 w 43"/>
              <a:gd name="T37" fmla="*/ 39 h 64"/>
              <a:gd name="T38" fmla="*/ 11 w 43"/>
              <a:gd name="T39" fmla="*/ 44 h 64"/>
              <a:gd name="T40" fmla="*/ 11 w 43"/>
              <a:gd name="T41" fmla="*/ 45 h 64"/>
              <a:gd name="T42" fmla="*/ 11 w 43"/>
              <a:gd name="T43" fmla="*/ 48 h 64"/>
              <a:gd name="T44" fmla="*/ 14 w 43"/>
              <a:gd name="T45" fmla="*/ 56 h 64"/>
              <a:gd name="T46" fmla="*/ 14 w 43"/>
              <a:gd name="T47" fmla="*/ 56 h 64"/>
              <a:gd name="T48" fmla="*/ 19 w 43"/>
              <a:gd name="T49" fmla="*/ 63 h 64"/>
              <a:gd name="T50" fmla="*/ 21 w 43"/>
              <a:gd name="T51" fmla="*/ 64 h 64"/>
              <a:gd name="T52" fmla="*/ 41 w 43"/>
              <a:gd name="T53" fmla="*/ 64 h 64"/>
              <a:gd name="T54" fmla="*/ 41 w 43"/>
              <a:gd name="T55" fmla="*/ 64 h 64"/>
              <a:gd name="T56" fmla="*/ 43 w 43"/>
              <a:gd name="T57" fmla="*/ 62 h 64"/>
              <a:gd name="T58" fmla="*/ 42 w 43"/>
              <a:gd name="T59" fmla="*/ 6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" h="64">
                <a:moveTo>
                  <a:pt x="42" y="61"/>
                </a:moveTo>
                <a:cubicBezTo>
                  <a:pt x="35" y="51"/>
                  <a:pt x="38" y="55"/>
                  <a:pt x="31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1"/>
                  <a:pt x="30" y="8"/>
                  <a:pt x="22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0"/>
                  <a:pt x="21" y="0"/>
                  <a:pt x="20" y="0"/>
                </a:cubicBezTo>
                <a:cubicBezTo>
                  <a:pt x="19" y="1"/>
                  <a:pt x="19" y="1"/>
                  <a:pt x="19" y="2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33"/>
                  <a:pt x="19" y="33"/>
                  <a:pt x="19" y="33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1" y="24"/>
                  <a:pt x="11" y="24"/>
                  <a:pt x="11" y="24"/>
                </a:cubicBezTo>
                <a:cubicBezTo>
                  <a:pt x="9" y="21"/>
                  <a:pt x="5" y="21"/>
                  <a:pt x="3" y="24"/>
                </a:cubicBezTo>
                <a:cubicBezTo>
                  <a:pt x="0" y="26"/>
                  <a:pt x="1" y="30"/>
                  <a:pt x="2" y="32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4"/>
                  <a:pt x="11" y="45"/>
                  <a:pt x="11" y="45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50"/>
                  <a:pt x="12" y="53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6" y="59"/>
                  <a:pt x="18" y="61"/>
                  <a:pt x="19" y="63"/>
                </a:cubicBezTo>
                <a:cubicBezTo>
                  <a:pt x="20" y="64"/>
                  <a:pt x="20" y="64"/>
                  <a:pt x="21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2" y="64"/>
                  <a:pt x="43" y="63"/>
                  <a:pt x="43" y="62"/>
                </a:cubicBezTo>
                <a:cubicBezTo>
                  <a:pt x="43" y="61"/>
                  <a:pt x="43" y="61"/>
                  <a:pt x="42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 27">
            <a:extLst>
              <a:ext uri="{FF2B5EF4-FFF2-40B4-BE49-F238E27FC236}">
                <a16:creationId xmlns:a16="http://schemas.microsoft.com/office/drawing/2014/main" id="{C99FBF8F-901F-4E72-916F-9D7CAC839A24}"/>
              </a:ext>
            </a:extLst>
          </p:cNvPr>
          <p:cNvSpPr>
            <a:spLocks/>
          </p:cNvSpPr>
          <p:nvPr/>
        </p:nvSpPr>
        <p:spPr bwMode="auto">
          <a:xfrm>
            <a:off x="2535878" y="3898083"/>
            <a:ext cx="95459" cy="83684"/>
          </a:xfrm>
          <a:custGeom>
            <a:avLst/>
            <a:gdLst>
              <a:gd name="T0" fmla="*/ 2 w 96"/>
              <a:gd name="T1" fmla="*/ 0 h 84"/>
              <a:gd name="T2" fmla="*/ 16 w 96"/>
              <a:gd name="T3" fmla="*/ 0 h 84"/>
              <a:gd name="T4" fmla="*/ 18 w 96"/>
              <a:gd name="T5" fmla="*/ 2 h 84"/>
              <a:gd name="T6" fmla="*/ 23 w 96"/>
              <a:gd name="T7" fmla="*/ 24 h 84"/>
              <a:gd name="T8" fmla="*/ 94 w 96"/>
              <a:gd name="T9" fmla="*/ 24 h 84"/>
              <a:gd name="T10" fmla="*/ 96 w 96"/>
              <a:gd name="T11" fmla="*/ 25 h 84"/>
              <a:gd name="T12" fmla="*/ 96 w 96"/>
              <a:gd name="T13" fmla="*/ 27 h 84"/>
              <a:gd name="T14" fmla="*/ 84 w 96"/>
              <a:gd name="T15" fmla="*/ 63 h 84"/>
              <a:gd name="T16" fmla="*/ 82 w 96"/>
              <a:gd name="T17" fmla="*/ 64 h 84"/>
              <a:gd name="T18" fmla="*/ 33 w 96"/>
              <a:gd name="T19" fmla="*/ 64 h 84"/>
              <a:gd name="T20" fmla="*/ 34 w 96"/>
              <a:gd name="T21" fmla="*/ 68 h 84"/>
              <a:gd name="T22" fmla="*/ 76 w 96"/>
              <a:gd name="T23" fmla="*/ 68 h 84"/>
              <a:gd name="T24" fmla="*/ 84 w 96"/>
              <a:gd name="T25" fmla="*/ 76 h 84"/>
              <a:gd name="T26" fmla="*/ 76 w 96"/>
              <a:gd name="T27" fmla="*/ 84 h 84"/>
              <a:gd name="T28" fmla="*/ 68 w 96"/>
              <a:gd name="T29" fmla="*/ 76 h 84"/>
              <a:gd name="T30" fmla="*/ 69 w 96"/>
              <a:gd name="T31" fmla="*/ 72 h 84"/>
              <a:gd name="T32" fmla="*/ 39 w 96"/>
              <a:gd name="T33" fmla="*/ 72 h 84"/>
              <a:gd name="T34" fmla="*/ 40 w 96"/>
              <a:gd name="T35" fmla="*/ 76 h 84"/>
              <a:gd name="T36" fmla="*/ 32 w 96"/>
              <a:gd name="T37" fmla="*/ 84 h 84"/>
              <a:gd name="T38" fmla="*/ 24 w 96"/>
              <a:gd name="T39" fmla="*/ 76 h 84"/>
              <a:gd name="T40" fmla="*/ 30 w 96"/>
              <a:gd name="T41" fmla="*/ 68 h 84"/>
              <a:gd name="T42" fmla="*/ 14 w 96"/>
              <a:gd name="T43" fmla="*/ 4 h 84"/>
              <a:gd name="T44" fmla="*/ 2 w 96"/>
              <a:gd name="T45" fmla="*/ 4 h 84"/>
              <a:gd name="T46" fmla="*/ 0 w 96"/>
              <a:gd name="T47" fmla="*/ 2 h 84"/>
              <a:gd name="T48" fmla="*/ 2 w 96"/>
              <a:gd name="T4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6" h="84">
                <a:moveTo>
                  <a:pt x="2" y="0"/>
                </a:move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8" y="1"/>
                  <a:pt x="18" y="2"/>
                </a:cubicBezTo>
                <a:cubicBezTo>
                  <a:pt x="23" y="24"/>
                  <a:pt x="23" y="24"/>
                  <a:pt x="23" y="24"/>
                </a:cubicBezTo>
                <a:cubicBezTo>
                  <a:pt x="94" y="24"/>
                  <a:pt x="94" y="24"/>
                  <a:pt x="94" y="24"/>
                </a:cubicBezTo>
                <a:cubicBezTo>
                  <a:pt x="95" y="24"/>
                  <a:pt x="95" y="24"/>
                  <a:pt x="96" y="25"/>
                </a:cubicBezTo>
                <a:cubicBezTo>
                  <a:pt x="96" y="25"/>
                  <a:pt x="96" y="26"/>
                  <a:pt x="96" y="27"/>
                </a:cubicBezTo>
                <a:cubicBezTo>
                  <a:pt x="84" y="63"/>
                  <a:pt x="84" y="63"/>
                  <a:pt x="84" y="63"/>
                </a:cubicBezTo>
                <a:cubicBezTo>
                  <a:pt x="84" y="63"/>
                  <a:pt x="83" y="64"/>
                  <a:pt x="82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4" y="68"/>
                  <a:pt x="34" y="68"/>
                  <a:pt x="34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80" y="68"/>
                  <a:pt x="84" y="72"/>
                  <a:pt x="84" y="76"/>
                </a:cubicBezTo>
                <a:cubicBezTo>
                  <a:pt x="84" y="80"/>
                  <a:pt x="80" y="84"/>
                  <a:pt x="76" y="84"/>
                </a:cubicBezTo>
                <a:cubicBezTo>
                  <a:pt x="72" y="84"/>
                  <a:pt x="68" y="80"/>
                  <a:pt x="68" y="76"/>
                </a:cubicBezTo>
                <a:cubicBezTo>
                  <a:pt x="68" y="75"/>
                  <a:pt x="68" y="73"/>
                  <a:pt x="6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40" y="73"/>
                  <a:pt x="40" y="75"/>
                  <a:pt x="40" y="76"/>
                </a:cubicBezTo>
                <a:cubicBezTo>
                  <a:pt x="40" y="80"/>
                  <a:pt x="36" y="84"/>
                  <a:pt x="32" y="84"/>
                </a:cubicBezTo>
                <a:cubicBezTo>
                  <a:pt x="28" y="84"/>
                  <a:pt x="24" y="80"/>
                  <a:pt x="24" y="76"/>
                </a:cubicBezTo>
                <a:cubicBezTo>
                  <a:pt x="24" y="72"/>
                  <a:pt x="26" y="69"/>
                  <a:pt x="30" y="68"/>
                </a:cubicBezTo>
                <a:cubicBezTo>
                  <a:pt x="14" y="4"/>
                  <a:pt x="14" y="4"/>
                  <a:pt x="14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5A5521A-ED69-4B9A-B640-7F69922C453C}"/>
              </a:ext>
            </a:extLst>
          </p:cNvPr>
          <p:cNvSpPr txBox="1"/>
          <p:nvPr/>
        </p:nvSpPr>
        <p:spPr>
          <a:xfrm>
            <a:off x="3487651" y="2571026"/>
            <a:ext cx="2631486" cy="1750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technically, Synergistically utilize technically sound portals</a:t>
            </a:r>
            <a:r>
              <a:rPr lang="zh-CN" altLang="en-US" sz="11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1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technically, Synergistically utilize technically</a:t>
            </a:r>
          </a:p>
        </p:txBody>
      </p:sp>
      <p:pic>
        <p:nvPicPr>
          <p:cNvPr id="6" name="图片 5" descr="未标题-2.png">
            <a:extLst>
              <a:ext uri="{FF2B5EF4-FFF2-40B4-BE49-F238E27FC236}">
                <a16:creationId xmlns:a16="http://schemas.microsoft.com/office/drawing/2014/main" id="{27A447C1-D2B2-E1A7-F426-63AA3B97B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" y="3156122"/>
            <a:ext cx="1792989" cy="31384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D6EA9B-EACB-B443-CE11-A2E915D20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952" y="578388"/>
            <a:ext cx="2542252" cy="9754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C2E544-57F6-E303-DE53-B2E130B8AB2D}"/>
              </a:ext>
            </a:extLst>
          </p:cNvPr>
          <p:cNvSpPr txBox="1"/>
          <p:nvPr/>
        </p:nvSpPr>
        <p:spPr>
          <a:xfrm>
            <a:off x="1233249" y="1791672"/>
            <a:ext cx="60926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方正舒体" panose="02010601030101010101" pitchFamily="2" charset="-122"/>
                <a:cs typeface="+mn-cs"/>
              </a:rPr>
              <a:t>邓小平一生“三落三起”，在被错误地打倒和蒙受冤屈时，从不怨天尤人，从不心灰意冷，总是不屈不挠、沉着坚韧，对党和人民无限忠诚，愈加激起探索真理的勇气，更加深入地思索中国革命和建设的经验教训和根本规律问题，发愤要有新的更大作为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09F41D-6810-8912-ABA6-ED024AB7E1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r="16153"/>
          <a:stretch/>
        </p:blipFill>
        <p:spPr>
          <a:xfrm>
            <a:off x="7126923" y="656446"/>
            <a:ext cx="3601221" cy="5316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4F6554-2349-9D95-05D8-10FB75AECF1A}"/>
              </a:ext>
            </a:extLst>
          </p:cNvPr>
          <p:cNvSpPr/>
          <p:nvPr/>
        </p:nvSpPr>
        <p:spPr>
          <a:xfrm>
            <a:off x="1441542" y="1303065"/>
            <a:ext cx="2976867" cy="4747908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3FF8A27F-0F64-48B5-8A08-32624E216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</p:spPr>
      </p:pic>
      <p:sp>
        <p:nvSpPr>
          <p:cNvPr id="4" name="iSľïḍé">
            <a:extLst>
              <a:ext uri="{FF2B5EF4-FFF2-40B4-BE49-F238E27FC236}">
                <a16:creationId xmlns:a16="http://schemas.microsoft.com/office/drawing/2014/main" id="{5787DB20-2DED-40E6-B421-83BB4FE1BE63}"/>
              </a:ext>
            </a:extLst>
          </p:cNvPr>
          <p:cNvSpPr/>
          <p:nvPr/>
        </p:nvSpPr>
        <p:spPr>
          <a:xfrm>
            <a:off x="510286" y="511481"/>
            <a:ext cx="11171427" cy="5768131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Google Shape;3308;p27">
            <a:extLst>
              <a:ext uri="{FF2B5EF4-FFF2-40B4-BE49-F238E27FC236}">
                <a16:creationId xmlns:a16="http://schemas.microsoft.com/office/drawing/2014/main" id="{131C70D7-A064-4641-AA19-3AE080CC7F0A}"/>
              </a:ext>
            </a:extLst>
          </p:cNvPr>
          <p:cNvSpPr/>
          <p:nvPr/>
        </p:nvSpPr>
        <p:spPr>
          <a:xfrm flipV="1">
            <a:off x="1804082" y="4596684"/>
            <a:ext cx="330616" cy="337876"/>
          </a:xfrm>
          <a:custGeom>
            <a:avLst/>
            <a:gdLst/>
            <a:ahLst/>
            <a:cxnLst/>
            <a:rect l="l" t="t" r="r" b="b"/>
            <a:pathLst>
              <a:path w="4053" h="4142" extrusionOk="0">
                <a:moveTo>
                  <a:pt x="2027" y="1"/>
                </a:moveTo>
                <a:lnTo>
                  <a:pt x="1" y="2036"/>
                </a:lnTo>
                <a:lnTo>
                  <a:pt x="1" y="4142"/>
                </a:lnTo>
                <a:lnTo>
                  <a:pt x="1091" y="4142"/>
                </a:lnTo>
                <a:lnTo>
                  <a:pt x="1091" y="2531"/>
                </a:lnTo>
                <a:lnTo>
                  <a:pt x="2961" y="2531"/>
                </a:lnTo>
                <a:lnTo>
                  <a:pt x="2961" y="4142"/>
                </a:lnTo>
                <a:lnTo>
                  <a:pt x="4052" y="4142"/>
                </a:lnTo>
                <a:lnTo>
                  <a:pt x="4052" y="2036"/>
                </a:lnTo>
                <a:lnTo>
                  <a:pt x="202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6" name="Google Shape;3309;p27">
            <a:extLst>
              <a:ext uri="{FF2B5EF4-FFF2-40B4-BE49-F238E27FC236}">
                <a16:creationId xmlns:a16="http://schemas.microsoft.com/office/drawing/2014/main" id="{AA9E6111-7D3F-486A-914F-B76DC9CDADF7}"/>
              </a:ext>
            </a:extLst>
          </p:cNvPr>
          <p:cNvSpPr/>
          <p:nvPr/>
        </p:nvSpPr>
        <p:spPr>
          <a:xfrm flipV="1">
            <a:off x="1719210" y="4586546"/>
            <a:ext cx="494823" cy="248310"/>
          </a:xfrm>
          <a:custGeom>
            <a:avLst/>
            <a:gdLst/>
            <a:ahLst/>
            <a:cxnLst/>
            <a:rect l="l" t="t" r="r" b="b"/>
            <a:pathLst>
              <a:path w="6066" h="3044" extrusionOk="0">
                <a:moveTo>
                  <a:pt x="3034" y="1"/>
                </a:moveTo>
                <a:lnTo>
                  <a:pt x="1" y="3044"/>
                </a:lnTo>
                <a:lnTo>
                  <a:pt x="772" y="3044"/>
                </a:lnTo>
                <a:lnTo>
                  <a:pt x="3034" y="773"/>
                </a:lnTo>
                <a:lnTo>
                  <a:pt x="5295" y="3044"/>
                </a:lnTo>
                <a:lnTo>
                  <a:pt x="6065" y="3044"/>
                </a:lnTo>
                <a:lnTo>
                  <a:pt x="4983" y="1956"/>
                </a:lnTo>
                <a:lnTo>
                  <a:pt x="4983" y="1955"/>
                </a:lnTo>
                <a:lnTo>
                  <a:pt x="30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8" name="Google Shape;3308;p27">
            <a:extLst>
              <a:ext uri="{FF2B5EF4-FFF2-40B4-BE49-F238E27FC236}">
                <a16:creationId xmlns:a16="http://schemas.microsoft.com/office/drawing/2014/main" id="{25899F7D-262D-4C42-87E6-E0A412BC3534}"/>
              </a:ext>
            </a:extLst>
          </p:cNvPr>
          <p:cNvSpPr/>
          <p:nvPr/>
        </p:nvSpPr>
        <p:spPr>
          <a:xfrm flipV="1">
            <a:off x="4595088" y="4578988"/>
            <a:ext cx="330616" cy="337876"/>
          </a:xfrm>
          <a:custGeom>
            <a:avLst/>
            <a:gdLst/>
            <a:ahLst/>
            <a:cxnLst/>
            <a:rect l="l" t="t" r="r" b="b"/>
            <a:pathLst>
              <a:path w="4053" h="4142" extrusionOk="0">
                <a:moveTo>
                  <a:pt x="2027" y="1"/>
                </a:moveTo>
                <a:lnTo>
                  <a:pt x="1" y="2036"/>
                </a:lnTo>
                <a:lnTo>
                  <a:pt x="1" y="4142"/>
                </a:lnTo>
                <a:lnTo>
                  <a:pt x="1091" y="4142"/>
                </a:lnTo>
                <a:lnTo>
                  <a:pt x="1091" y="2531"/>
                </a:lnTo>
                <a:lnTo>
                  <a:pt x="2961" y="2531"/>
                </a:lnTo>
                <a:lnTo>
                  <a:pt x="2961" y="4142"/>
                </a:lnTo>
                <a:lnTo>
                  <a:pt x="4052" y="4142"/>
                </a:lnTo>
                <a:lnTo>
                  <a:pt x="4052" y="2036"/>
                </a:lnTo>
                <a:lnTo>
                  <a:pt x="202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9" name="Google Shape;3309;p27">
            <a:extLst>
              <a:ext uri="{FF2B5EF4-FFF2-40B4-BE49-F238E27FC236}">
                <a16:creationId xmlns:a16="http://schemas.microsoft.com/office/drawing/2014/main" id="{21C810C9-558F-42F4-BB53-991E51DB57F9}"/>
              </a:ext>
            </a:extLst>
          </p:cNvPr>
          <p:cNvSpPr/>
          <p:nvPr/>
        </p:nvSpPr>
        <p:spPr>
          <a:xfrm flipV="1">
            <a:off x="4510216" y="4568850"/>
            <a:ext cx="494823" cy="248310"/>
          </a:xfrm>
          <a:custGeom>
            <a:avLst/>
            <a:gdLst/>
            <a:ahLst/>
            <a:cxnLst/>
            <a:rect l="l" t="t" r="r" b="b"/>
            <a:pathLst>
              <a:path w="6066" h="3044" extrusionOk="0">
                <a:moveTo>
                  <a:pt x="3034" y="1"/>
                </a:moveTo>
                <a:lnTo>
                  <a:pt x="1" y="3044"/>
                </a:lnTo>
                <a:lnTo>
                  <a:pt x="772" y="3044"/>
                </a:lnTo>
                <a:lnTo>
                  <a:pt x="3034" y="773"/>
                </a:lnTo>
                <a:lnTo>
                  <a:pt x="5295" y="3044"/>
                </a:lnTo>
                <a:lnTo>
                  <a:pt x="6065" y="3044"/>
                </a:lnTo>
                <a:lnTo>
                  <a:pt x="4983" y="1956"/>
                </a:lnTo>
                <a:lnTo>
                  <a:pt x="4983" y="1955"/>
                </a:lnTo>
                <a:lnTo>
                  <a:pt x="30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31" name="Google Shape;3308;p27">
            <a:extLst>
              <a:ext uri="{FF2B5EF4-FFF2-40B4-BE49-F238E27FC236}">
                <a16:creationId xmlns:a16="http://schemas.microsoft.com/office/drawing/2014/main" id="{62EC5142-66D6-4E7B-9367-67B2BFA00DFB}"/>
              </a:ext>
            </a:extLst>
          </p:cNvPr>
          <p:cNvSpPr/>
          <p:nvPr/>
        </p:nvSpPr>
        <p:spPr>
          <a:xfrm flipV="1">
            <a:off x="7371638" y="4578988"/>
            <a:ext cx="330616" cy="337876"/>
          </a:xfrm>
          <a:custGeom>
            <a:avLst/>
            <a:gdLst/>
            <a:ahLst/>
            <a:cxnLst/>
            <a:rect l="l" t="t" r="r" b="b"/>
            <a:pathLst>
              <a:path w="4053" h="4142" extrusionOk="0">
                <a:moveTo>
                  <a:pt x="2027" y="1"/>
                </a:moveTo>
                <a:lnTo>
                  <a:pt x="1" y="2036"/>
                </a:lnTo>
                <a:lnTo>
                  <a:pt x="1" y="4142"/>
                </a:lnTo>
                <a:lnTo>
                  <a:pt x="1091" y="4142"/>
                </a:lnTo>
                <a:lnTo>
                  <a:pt x="1091" y="2531"/>
                </a:lnTo>
                <a:lnTo>
                  <a:pt x="2961" y="2531"/>
                </a:lnTo>
                <a:lnTo>
                  <a:pt x="2961" y="4142"/>
                </a:lnTo>
                <a:lnTo>
                  <a:pt x="4052" y="4142"/>
                </a:lnTo>
                <a:lnTo>
                  <a:pt x="4052" y="2036"/>
                </a:lnTo>
                <a:lnTo>
                  <a:pt x="202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32" name="Google Shape;3309;p27">
            <a:extLst>
              <a:ext uri="{FF2B5EF4-FFF2-40B4-BE49-F238E27FC236}">
                <a16:creationId xmlns:a16="http://schemas.microsoft.com/office/drawing/2014/main" id="{08E5D4F1-D9AC-444B-9A91-371AF9C685CC}"/>
              </a:ext>
            </a:extLst>
          </p:cNvPr>
          <p:cNvSpPr/>
          <p:nvPr/>
        </p:nvSpPr>
        <p:spPr>
          <a:xfrm flipV="1">
            <a:off x="7286766" y="4568850"/>
            <a:ext cx="494823" cy="248310"/>
          </a:xfrm>
          <a:custGeom>
            <a:avLst/>
            <a:gdLst/>
            <a:ahLst/>
            <a:cxnLst/>
            <a:rect l="l" t="t" r="r" b="b"/>
            <a:pathLst>
              <a:path w="6066" h="3044" extrusionOk="0">
                <a:moveTo>
                  <a:pt x="3034" y="1"/>
                </a:moveTo>
                <a:lnTo>
                  <a:pt x="1" y="3044"/>
                </a:lnTo>
                <a:lnTo>
                  <a:pt x="772" y="3044"/>
                </a:lnTo>
                <a:lnTo>
                  <a:pt x="3034" y="773"/>
                </a:lnTo>
                <a:lnTo>
                  <a:pt x="5295" y="3044"/>
                </a:lnTo>
                <a:lnTo>
                  <a:pt x="6065" y="3044"/>
                </a:lnTo>
                <a:lnTo>
                  <a:pt x="4983" y="1956"/>
                </a:lnTo>
                <a:lnTo>
                  <a:pt x="4983" y="1955"/>
                </a:lnTo>
                <a:lnTo>
                  <a:pt x="30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34" name="Google Shape;3308;p27">
            <a:extLst>
              <a:ext uri="{FF2B5EF4-FFF2-40B4-BE49-F238E27FC236}">
                <a16:creationId xmlns:a16="http://schemas.microsoft.com/office/drawing/2014/main" id="{CF597222-CF6A-4FD8-912C-773AC8444FB7}"/>
              </a:ext>
            </a:extLst>
          </p:cNvPr>
          <p:cNvSpPr/>
          <p:nvPr/>
        </p:nvSpPr>
        <p:spPr>
          <a:xfrm flipV="1">
            <a:off x="10126949" y="4588421"/>
            <a:ext cx="330616" cy="337876"/>
          </a:xfrm>
          <a:custGeom>
            <a:avLst/>
            <a:gdLst/>
            <a:ahLst/>
            <a:cxnLst/>
            <a:rect l="l" t="t" r="r" b="b"/>
            <a:pathLst>
              <a:path w="4053" h="4142" extrusionOk="0">
                <a:moveTo>
                  <a:pt x="2027" y="1"/>
                </a:moveTo>
                <a:lnTo>
                  <a:pt x="1" y="2036"/>
                </a:lnTo>
                <a:lnTo>
                  <a:pt x="1" y="4142"/>
                </a:lnTo>
                <a:lnTo>
                  <a:pt x="1091" y="4142"/>
                </a:lnTo>
                <a:lnTo>
                  <a:pt x="1091" y="2531"/>
                </a:lnTo>
                <a:lnTo>
                  <a:pt x="2961" y="2531"/>
                </a:lnTo>
                <a:lnTo>
                  <a:pt x="2961" y="4142"/>
                </a:lnTo>
                <a:lnTo>
                  <a:pt x="4052" y="4142"/>
                </a:lnTo>
                <a:lnTo>
                  <a:pt x="4052" y="2036"/>
                </a:lnTo>
                <a:lnTo>
                  <a:pt x="202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35" name="Google Shape;3309;p27">
            <a:extLst>
              <a:ext uri="{FF2B5EF4-FFF2-40B4-BE49-F238E27FC236}">
                <a16:creationId xmlns:a16="http://schemas.microsoft.com/office/drawing/2014/main" id="{A3161585-9744-4E3F-8796-B6CFF6B7DAB1}"/>
              </a:ext>
            </a:extLst>
          </p:cNvPr>
          <p:cNvSpPr/>
          <p:nvPr/>
        </p:nvSpPr>
        <p:spPr>
          <a:xfrm flipV="1">
            <a:off x="10042077" y="4578283"/>
            <a:ext cx="494823" cy="248310"/>
          </a:xfrm>
          <a:custGeom>
            <a:avLst/>
            <a:gdLst/>
            <a:ahLst/>
            <a:cxnLst/>
            <a:rect l="l" t="t" r="r" b="b"/>
            <a:pathLst>
              <a:path w="6066" h="3044" extrusionOk="0">
                <a:moveTo>
                  <a:pt x="3034" y="1"/>
                </a:moveTo>
                <a:lnTo>
                  <a:pt x="1" y="3044"/>
                </a:lnTo>
                <a:lnTo>
                  <a:pt x="772" y="3044"/>
                </a:lnTo>
                <a:lnTo>
                  <a:pt x="3034" y="773"/>
                </a:lnTo>
                <a:lnTo>
                  <a:pt x="5295" y="3044"/>
                </a:lnTo>
                <a:lnTo>
                  <a:pt x="6065" y="3044"/>
                </a:lnTo>
                <a:lnTo>
                  <a:pt x="4983" y="1956"/>
                </a:lnTo>
                <a:lnTo>
                  <a:pt x="4983" y="1955"/>
                </a:lnTo>
                <a:lnTo>
                  <a:pt x="30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750B32F7-CB95-2FAE-1FE9-048B0C3D8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51" y="706806"/>
            <a:ext cx="8620255" cy="535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E65F585-B4F2-2401-CBFE-00293C1E2BB2}"/>
              </a:ext>
            </a:extLst>
          </p:cNvPr>
          <p:cNvGrpSpPr/>
          <p:nvPr/>
        </p:nvGrpSpPr>
        <p:grpSpPr>
          <a:xfrm>
            <a:off x="2134698" y="4303189"/>
            <a:ext cx="6601740" cy="631371"/>
            <a:chOff x="1861458" y="4539230"/>
            <a:chExt cx="7424056" cy="63137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5EAE6AE-5EE4-F401-9136-0AE8FD415AB0}"/>
                </a:ext>
              </a:extLst>
            </p:cNvPr>
            <p:cNvSpPr/>
            <p:nvPr/>
          </p:nvSpPr>
          <p:spPr>
            <a:xfrm>
              <a:off x="3973285" y="4550116"/>
              <a:ext cx="522514" cy="6204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0D95344-28C6-AB0C-DB14-3B614BB25F22}"/>
                </a:ext>
              </a:extLst>
            </p:cNvPr>
            <p:cNvSpPr/>
            <p:nvPr/>
          </p:nvSpPr>
          <p:spPr>
            <a:xfrm>
              <a:off x="1861458" y="4550116"/>
              <a:ext cx="1491343" cy="6204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5710801-AC55-45A9-8114-6E9166B41735}"/>
                </a:ext>
              </a:extLst>
            </p:cNvPr>
            <p:cNvSpPr/>
            <p:nvPr/>
          </p:nvSpPr>
          <p:spPr>
            <a:xfrm>
              <a:off x="4637315" y="4539230"/>
              <a:ext cx="4648199" cy="6204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48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_画板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Sľïḍé">
            <a:extLst>
              <a:ext uri="{FF2B5EF4-FFF2-40B4-BE49-F238E27FC236}">
                <a16:creationId xmlns:a16="http://schemas.microsoft.com/office/drawing/2014/main" id="{1ED71450-E831-4CA2-8B39-437259AF1F4E}"/>
              </a:ext>
            </a:extLst>
          </p:cNvPr>
          <p:cNvSpPr/>
          <p:nvPr/>
        </p:nvSpPr>
        <p:spPr>
          <a:xfrm>
            <a:off x="2074463" y="1257509"/>
            <a:ext cx="8043075" cy="4342982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solidFill>
              <a:srgbClr val="FF66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F85775C-300B-42A0-A576-229906AE37CF}"/>
              </a:ext>
            </a:extLst>
          </p:cNvPr>
          <p:cNvSpPr txBox="1"/>
          <p:nvPr/>
        </p:nvSpPr>
        <p:spPr>
          <a:xfrm>
            <a:off x="4448896" y="3751006"/>
            <a:ext cx="3294208" cy="471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08D7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08D7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08D7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A5D7B-E98A-4CC6-845B-5F6F1941612D}"/>
              </a:ext>
            </a:extLst>
          </p:cNvPr>
          <p:cNvSpPr txBox="1"/>
          <p:nvPr/>
        </p:nvSpPr>
        <p:spPr>
          <a:xfrm>
            <a:off x="3195096" y="2649708"/>
            <a:ext cx="5801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F08D7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生活难免有挫折</a:t>
            </a:r>
            <a:endParaRPr lang="en-US" altLang="zh-CN" sz="5400" dirty="0">
              <a:solidFill>
                <a:srgbClr val="F08D76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0" name="图片 9" descr="3631364-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431">
            <a:off x="8244269" y="3719657"/>
            <a:ext cx="3273552" cy="3285744"/>
          </a:xfrm>
          <a:prstGeom prst="rect">
            <a:avLst/>
          </a:prstGeom>
        </p:spPr>
      </p:pic>
      <p:pic>
        <p:nvPicPr>
          <p:cNvPr id="11" name="图片 10" descr="3631364-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5615">
            <a:off x="6629063" y="-210819"/>
            <a:ext cx="1627632" cy="2645664"/>
          </a:xfrm>
          <a:prstGeom prst="rect">
            <a:avLst/>
          </a:prstGeom>
        </p:spPr>
      </p:pic>
      <p:pic>
        <p:nvPicPr>
          <p:cNvPr id="13" name="图片 12" descr="3631364-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404">
            <a:off x="1382106" y="3748815"/>
            <a:ext cx="1645920" cy="3133344"/>
          </a:xfrm>
          <a:prstGeom prst="rect">
            <a:avLst/>
          </a:prstGeom>
        </p:spPr>
      </p:pic>
      <p:pic>
        <p:nvPicPr>
          <p:cNvPr id="14" name="图片 13" descr="3631364-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041" flipH="1">
            <a:off x="7391215" y="4627053"/>
            <a:ext cx="1633728" cy="27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_画板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Sľïḍé">
            <a:extLst>
              <a:ext uri="{FF2B5EF4-FFF2-40B4-BE49-F238E27FC236}">
                <a16:creationId xmlns:a16="http://schemas.microsoft.com/office/drawing/2014/main" id="{1ED71450-E831-4CA2-8B39-437259AF1F4E}"/>
              </a:ext>
            </a:extLst>
          </p:cNvPr>
          <p:cNvSpPr/>
          <p:nvPr/>
        </p:nvSpPr>
        <p:spPr>
          <a:xfrm>
            <a:off x="2074463" y="1257509"/>
            <a:ext cx="8043075" cy="4342982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solidFill>
              <a:srgbClr val="FF66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F85775C-300B-42A0-A576-229906AE37CF}"/>
              </a:ext>
            </a:extLst>
          </p:cNvPr>
          <p:cNvSpPr txBox="1"/>
          <p:nvPr/>
        </p:nvSpPr>
        <p:spPr>
          <a:xfrm>
            <a:off x="4448896" y="3751006"/>
            <a:ext cx="3294208" cy="471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08D7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08D7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08D7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AA5D7B-E98A-4CC6-845B-5F6F1941612D}"/>
              </a:ext>
            </a:extLst>
          </p:cNvPr>
          <p:cNvSpPr txBox="1"/>
          <p:nvPr/>
        </p:nvSpPr>
        <p:spPr>
          <a:xfrm>
            <a:off x="3195096" y="2649708"/>
            <a:ext cx="5801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F08D7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挫折的内涵</a:t>
            </a:r>
            <a:endParaRPr lang="en-US" altLang="zh-CN" sz="5400" dirty="0">
              <a:solidFill>
                <a:srgbClr val="F08D76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0" name="图片 9" descr="3631364-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431">
            <a:off x="8244269" y="3719657"/>
            <a:ext cx="3273552" cy="3285744"/>
          </a:xfrm>
          <a:prstGeom prst="rect">
            <a:avLst/>
          </a:prstGeom>
        </p:spPr>
      </p:pic>
      <p:pic>
        <p:nvPicPr>
          <p:cNvPr id="11" name="图片 10" descr="3631364-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5615">
            <a:off x="6629063" y="-210819"/>
            <a:ext cx="1627632" cy="2645664"/>
          </a:xfrm>
          <a:prstGeom prst="rect">
            <a:avLst/>
          </a:prstGeom>
        </p:spPr>
      </p:pic>
      <p:pic>
        <p:nvPicPr>
          <p:cNvPr id="13" name="图片 12" descr="3631364-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404">
            <a:off x="1382106" y="3748815"/>
            <a:ext cx="1645920" cy="3133344"/>
          </a:xfrm>
          <a:prstGeom prst="rect">
            <a:avLst/>
          </a:prstGeom>
        </p:spPr>
      </p:pic>
      <p:pic>
        <p:nvPicPr>
          <p:cNvPr id="14" name="图片 13" descr="3631364-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0041" flipH="1">
            <a:off x="7391215" y="4627053"/>
            <a:ext cx="1633728" cy="27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6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3FF8A27F-0F64-48B5-8A08-32624E216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ľïḍé">
            <a:extLst>
              <a:ext uri="{FF2B5EF4-FFF2-40B4-BE49-F238E27FC236}">
                <a16:creationId xmlns:a16="http://schemas.microsoft.com/office/drawing/2014/main" id="{5787DB20-2DED-40E6-B421-83BB4FE1BE63}"/>
              </a:ext>
            </a:extLst>
          </p:cNvPr>
          <p:cNvSpPr/>
          <p:nvPr/>
        </p:nvSpPr>
        <p:spPr>
          <a:xfrm>
            <a:off x="666403" y="780806"/>
            <a:ext cx="11171427" cy="5768131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0" name="Google Shape;467;p24">
            <a:extLst>
              <a:ext uri="{FF2B5EF4-FFF2-40B4-BE49-F238E27FC236}">
                <a16:creationId xmlns:a16="http://schemas.microsoft.com/office/drawing/2014/main" id="{9EFFDD38-12CA-45C4-BCDF-34BC82203BB1}"/>
              </a:ext>
            </a:extLst>
          </p:cNvPr>
          <p:cNvGrpSpPr/>
          <p:nvPr/>
        </p:nvGrpSpPr>
        <p:grpSpPr>
          <a:xfrm>
            <a:off x="5935338" y="5030089"/>
            <a:ext cx="527673" cy="603780"/>
            <a:chOff x="-16775350" y="3683300"/>
            <a:chExt cx="267800" cy="306425"/>
          </a:xfrm>
          <a:solidFill>
            <a:srgbClr val="7EAD82"/>
          </a:solidFill>
        </p:grpSpPr>
        <p:sp>
          <p:nvSpPr>
            <p:cNvPr id="61" name="Google Shape;468;p24">
              <a:extLst>
                <a:ext uri="{FF2B5EF4-FFF2-40B4-BE49-F238E27FC236}">
                  <a16:creationId xmlns:a16="http://schemas.microsoft.com/office/drawing/2014/main" id="{8FB173A9-B20B-40AC-953D-1F406E559C9D}"/>
                </a:ext>
              </a:extLst>
            </p:cNvPr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62" name="Google Shape;469;p24">
              <a:extLst>
                <a:ext uri="{FF2B5EF4-FFF2-40B4-BE49-F238E27FC236}">
                  <a16:creationId xmlns:a16="http://schemas.microsoft.com/office/drawing/2014/main" id="{CFCE6BC1-2386-407A-B072-225A3114F908}"/>
                </a:ext>
              </a:extLst>
            </p:cNvPr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63" name="Google Shape;470;p24">
              <a:extLst>
                <a:ext uri="{FF2B5EF4-FFF2-40B4-BE49-F238E27FC236}">
                  <a16:creationId xmlns:a16="http://schemas.microsoft.com/office/drawing/2014/main" id="{0CA33A97-80C5-4A29-9F6A-644C7EA0EAEC}"/>
                </a:ext>
              </a:extLst>
            </p:cNvPr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</p:grpSp>
      <p:grpSp>
        <p:nvGrpSpPr>
          <p:cNvPr id="66" name="Google Shape;476;p24">
            <a:extLst>
              <a:ext uri="{FF2B5EF4-FFF2-40B4-BE49-F238E27FC236}">
                <a16:creationId xmlns:a16="http://schemas.microsoft.com/office/drawing/2014/main" id="{A415639D-5A23-47EC-8BBE-1BA2DC8673BC}"/>
              </a:ext>
            </a:extLst>
          </p:cNvPr>
          <p:cNvGrpSpPr/>
          <p:nvPr/>
        </p:nvGrpSpPr>
        <p:grpSpPr>
          <a:xfrm>
            <a:off x="5848410" y="4071454"/>
            <a:ext cx="602222" cy="602200"/>
            <a:chOff x="-17896150" y="3709300"/>
            <a:chExt cx="305634" cy="305623"/>
          </a:xfrm>
          <a:solidFill>
            <a:srgbClr val="7EAD82"/>
          </a:solidFill>
        </p:grpSpPr>
        <p:sp>
          <p:nvSpPr>
            <p:cNvPr id="67" name="Google Shape;477;p24">
              <a:extLst>
                <a:ext uri="{FF2B5EF4-FFF2-40B4-BE49-F238E27FC236}">
                  <a16:creationId xmlns:a16="http://schemas.microsoft.com/office/drawing/2014/main" id="{D08D2184-B6FD-4A02-9B33-EBBE4D78EFBC}"/>
                </a:ext>
              </a:extLst>
            </p:cNvPr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78;p24">
              <a:extLst>
                <a:ext uri="{FF2B5EF4-FFF2-40B4-BE49-F238E27FC236}">
                  <a16:creationId xmlns:a16="http://schemas.microsoft.com/office/drawing/2014/main" id="{AF230ACF-AFBC-4FB7-9767-5EDA5D40A39C}"/>
                </a:ext>
              </a:extLst>
            </p:cNvPr>
            <p:cNvSpPr/>
            <p:nvPr/>
          </p:nvSpPr>
          <p:spPr>
            <a:xfrm>
              <a:off x="-17877241" y="3801073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79;p24">
              <a:extLst>
                <a:ext uri="{FF2B5EF4-FFF2-40B4-BE49-F238E27FC236}">
                  <a16:creationId xmlns:a16="http://schemas.microsoft.com/office/drawing/2014/main" id="{288E1E94-EAD0-4FEE-841D-BFF1ACBEA42F}"/>
                </a:ext>
              </a:extLst>
            </p:cNvPr>
            <p:cNvSpPr/>
            <p:nvPr/>
          </p:nvSpPr>
          <p:spPr>
            <a:xfrm>
              <a:off x="-17783501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80;p24">
              <a:extLst>
                <a:ext uri="{FF2B5EF4-FFF2-40B4-BE49-F238E27FC236}">
                  <a16:creationId xmlns:a16="http://schemas.microsoft.com/office/drawing/2014/main" id="{AE16F740-5AAD-4D02-8362-41F929FD4DFE}"/>
                </a:ext>
              </a:extLst>
            </p:cNvPr>
            <p:cNvSpPr/>
            <p:nvPr/>
          </p:nvSpPr>
          <p:spPr>
            <a:xfrm>
              <a:off x="-17825250" y="3710076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486;p24">
            <a:extLst>
              <a:ext uri="{FF2B5EF4-FFF2-40B4-BE49-F238E27FC236}">
                <a16:creationId xmlns:a16="http://schemas.microsoft.com/office/drawing/2014/main" id="{BB8BF7D1-DB37-4219-BF8E-AEBB31676545}"/>
              </a:ext>
            </a:extLst>
          </p:cNvPr>
          <p:cNvGrpSpPr/>
          <p:nvPr/>
        </p:nvGrpSpPr>
        <p:grpSpPr>
          <a:xfrm>
            <a:off x="5867064" y="3175417"/>
            <a:ext cx="532403" cy="599100"/>
            <a:chOff x="-17878825" y="3334400"/>
            <a:chExt cx="270200" cy="304050"/>
          </a:xfrm>
          <a:solidFill>
            <a:srgbClr val="7EAD82"/>
          </a:solidFill>
        </p:grpSpPr>
        <p:sp>
          <p:nvSpPr>
            <p:cNvPr id="74" name="Google Shape;487;p24">
              <a:extLst>
                <a:ext uri="{FF2B5EF4-FFF2-40B4-BE49-F238E27FC236}">
                  <a16:creationId xmlns:a16="http://schemas.microsoft.com/office/drawing/2014/main" id="{33B4CFF2-6555-41D9-93A9-874819724BAC}"/>
                </a:ext>
              </a:extLst>
            </p:cNvPr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75" name="Google Shape;488;p24">
              <a:extLst>
                <a:ext uri="{FF2B5EF4-FFF2-40B4-BE49-F238E27FC236}">
                  <a16:creationId xmlns:a16="http://schemas.microsoft.com/office/drawing/2014/main" id="{8D3A6100-0BFF-42FB-BE6E-E468ADC9B5E7}"/>
                </a:ext>
              </a:extLst>
            </p:cNvPr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76" name="Google Shape;489;p24">
              <a:extLst>
                <a:ext uri="{FF2B5EF4-FFF2-40B4-BE49-F238E27FC236}">
                  <a16:creationId xmlns:a16="http://schemas.microsoft.com/office/drawing/2014/main" id="{5ABE2680-ACA3-44C4-92BB-E290101AA21A}"/>
                </a:ext>
              </a:extLst>
            </p:cNvPr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77" name="Google Shape;490;p24">
              <a:extLst>
                <a:ext uri="{FF2B5EF4-FFF2-40B4-BE49-F238E27FC236}">
                  <a16:creationId xmlns:a16="http://schemas.microsoft.com/office/drawing/2014/main" id="{E3B98F5D-28D3-452C-A49B-F399C9245BEF}"/>
                </a:ext>
              </a:extLst>
            </p:cNvPr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78" name="Google Shape;491;p24">
              <a:extLst>
                <a:ext uri="{FF2B5EF4-FFF2-40B4-BE49-F238E27FC236}">
                  <a16:creationId xmlns:a16="http://schemas.microsoft.com/office/drawing/2014/main" id="{8AE74C50-CC49-45D9-A070-6AF1E0E7ED90}"/>
                </a:ext>
              </a:extLst>
            </p:cNvPr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79" name="Google Shape;492;p24">
              <a:extLst>
                <a:ext uri="{FF2B5EF4-FFF2-40B4-BE49-F238E27FC236}">
                  <a16:creationId xmlns:a16="http://schemas.microsoft.com/office/drawing/2014/main" id="{327D5A3D-A1D7-4D28-BDDA-8FAF7CC9C22A}"/>
                </a:ext>
              </a:extLst>
            </p:cNvPr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80" name="Google Shape;493;p24">
              <a:extLst>
                <a:ext uri="{FF2B5EF4-FFF2-40B4-BE49-F238E27FC236}">
                  <a16:creationId xmlns:a16="http://schemas.microsoft.com/office/drawing/2014/main" id="{7E24DA8A-A7D0-4F8F-B16E-1EC3D75B415A}"/>
                </a:ext>
              </a:extLst>
            </p:cNvPr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434343"/>
                </a:solidFill>
                <a:latin typeface="Fira Sans Extra Condensed Medium"/>
                <a:sym typeface="Arial"/>
              </a:endParaRPr>
            </a:p>
          </p:txBody>
        </p:sp>
      </p:grpSp>
      <p:grpSp>
        <p:nvGrpSpPr>
          <p:cNvPr id="86" name="Google Shape;504;p24">
            <a:extLst>
              <a:ext uri="{FF2B5EF4-FFF2-40B4-BE49-F238E27FC236}">
                <a16:creationId xmlns:a16="http://schemas.microsoft.com/office/drawing/2014/main" id="{555E4937-81E5-45C7-B2A1-91B210702224}"/>
              </a:ext>
            </a:extLst>
          </p:cNvPr>
          <p:cNvGrpSpPr/>
          <p:nvPr/>
        </p:nvGrpSpPr>
        <p:grpSpPr>
          <a:xfrm>
            <a:off x="5889815" y="2102348"/>
            <a:ext cx="457872" cy="596568"/>
            <a:chOff x="-18983850" y="3710075"/>
            <a:chExt cx="232375" cy="302475"/>
          </a:xfrm>
          <a:solidFill>
            <a:srgbClr val="7EAD82"/>
          </a:solidFill>
        </p:grpSpPr>
        <p:sp>
          <p:nvSpPr>
            <p:cNvPr id="87" name="Google Shape;505;p24">
              <a:extLst>
                <a:ext uri="{FF2B5EF4-FFF2-40B4-BE49-F238E27FC236}">
                  <a16:creationId xmlns:a16="http://schemas.microsoft.com/office/drawing/2014/main" id="{06581D11-9E36-47D5-8A24-4AA19CB77566}"/>
                </a:ext>
              </a:extLst>
            </p:cNvPr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506;p24">
              <a:extLst>
                <a:ext uri="{FF2B5EF4-FFF2-40B4-BE49-F238E27FC236}">
                  <a16:creationId xmlns:a16="http://schemas.microsoft.com/office/drawing/2014/main" id="{F3AD6F14-F73A-43B7-8C3E-AD58E8262644}"/>
                </a:ext>
              </a:extLst>
            </p:cNvPr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507;p24">
              <a:extLst>
                <a:ext uri="{FF2B5EF4-FFF2-40B4-BE49-F238E27FC236}">
                  <a16:creationId xmlns:a16="http://schemas.microsoft.com/office/drawing/2014/main" id="{CE656A00-A5C3-49B0-AC21-AECB244A1366}"/>
                </a:ext>
              </a:extLst>
            </p:cNvPr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508;p24">
              <a:extLst>
                <a:ext uri="{FF2B5EF4-FFF2-40B4-BE49-F238E27FC236}">
                  <a16:creationId xmlns:a16="http://schemas.microsoft.com/office/drawing/2014/main" id="{89B9B5A0-B45D-4E91-8C11-E9DB54D28A58}"/>
                </a:ext>
              </a:extLst>
            </p:cNvPr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BF90106-2833-3FB7-B17A-1CE11B72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81" y="1122966"/>
            <a:ext cx="4934588" cy="9302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DF0B0A-8CB4-0D9F-B18D-701DC9D76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52" y="3274485"/>
            <a:ext cx="3810000" cy="2571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B97BE8-4D17-8FD3-89BA-42CD659E13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280" y="110825"/>
            <a:ext cx="3058177" cy="30581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BC8DE8-F9C3-8BB8-B460-413FB1671DAA}"/>
              </a:ext>
            </a:extLst>
          </p:cNvPr>
          <p:cNvSpPr/>
          <p:nvPr/>
        </p:nvSpPr>
        <p:spPr>
          <a:xfrm>
            <a:off x="6412556" y="2014395"/>
            <a:ext cx="5570757" cy="4708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000" b="1" cap="none" spc="0" dirty="0">
                <a:ln/>
                <a:solidFill>
                  <a:schemeClr val="accent4">
                    <a:lumMod val="50000"/>
                  </a:schemeClr>
                </a:solidFill>
                <a:effectLst/>
              </a:rPr>
              <a:t>考试考砸了</a:t>
            </a:r>
            <a:endParaRPr lang="en-US" altLang="zh-CN" sz="6000" b="1" cap="none" spc="0" dirty="0">
              <a:ln/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pPr algn="ctr"/>
            <a:r>
              <a:rPr lang="zh-CN" altLang="en-US" sz="6000" b="1" dirty="0">
                <a:ln/>
                <a:solidFill>
                  <a:schemeClr val="accent4">
                    <a:lumMod val="50000"/>
                  </a:schemeClr>
                </a:solidFill>
              </a:rPr>
              <a:t>与好朋友闹矛盾</a:t>
            </a:r>
            <a:endParaRPr lang="en-US" altLang="zh-CN" sz="6000" b="1" dirty="0">
              <a:ln/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zh-CN" altLang="en-US" sz="6000" b="1" cap="none" spc="0" dirty="0">
                <a:ln/>
                <a:solidFill>
                  <a:schemeClr val="accent4">
                    <a:lumMod val="50000"/>
                  </a:schemeClr>
                </a:solidFill>
                <a:effectLst/>
              </a:rPr>
              <a:t>被同学孤立</a:t>
            </a:r>
            <a:endParaRPr lang="en-US" altLang="zh-CN" sz="6000" b="1" cap="none" spc="0" dirty="0">
              <a:ln/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pPr algn="ctr"/>
            <a:r>
              <a:rPr lang="zh-CN" altLang="en-US" sz="6000" b="1" dirty="0">
                <a:ln/>
                <a:solidFill>
                  <a:schemeClr val="accent4">
                    <a:lumMod val="50000"/>
                  </a:schemeClr>
                </a:solidFill>
              </a:rPr>
              <a:t>竞选班干部失败</a:t>
            </a:r>
            <a:endParaRPr lang="en-US" altLang="zh-CN" sz="6000" b="1" dirty="0">
              <a:ln/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zh-CN" sz="6000" b="1" cap="none" spc="0" dirty="0">
                <a:ln/>
                <a:solidFill>
                  <a:schemeClr val="accent4">
                    <a:lumMod val="50000"/>
                  </a:schemeClr>
                </a:solidFill>
                <a:effectLst/>
              </a:rPr>
              <a:t>……</a:t>
            </a:r>
            <a:endParaRPr lang="en-US" altLang="zh-CN" sz="5400" b="1" cap="none" spc="0" dirty="0">
              <a:ln/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660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FF8A27F-0F64-48B5-8A08-32624E216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ľïḍé">
            <a:extLst>
              <a:ext uri="{FF2B5EF4-FFF2-40B4-BE49-F238E27FC236}">
                <a16:creationId xmlns:a16="http://schemas.microsoft.com/office/drawing/2014/main" id="{5787DB20-2DED-40E6-B421-83BB4FE1BE63}"/>
              </a:ext>
            </a:extLst>
          </p:cNvPr>
          <p:cNvSpPr/>
          <p:nvPr/>
        </p:nvSpPr>
        <p:spPr>
          <a:xfrm>
            <a:off x="510286" y="522631"/>
            <a:ext cx="11171427" cy="5768131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39E0EF3-E6AC-448F-9218-CF82109C21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42445" b="16001"/>
          <a:stretch/>
        </p:blipFill>
        <p:spPr>
          <a:xfrm>
            <a:off x="-213023" y="3300234"/>
            <a:ext cx="3354994" cy="408039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14309BD-E542-35A0-E137-52509C973686}"/>
              </a:ext>
            </a:extLst>
          </p:cNvPr>
          <p:cNvGrpSpPr/>
          <p:nvPr/>
        </p:nvGrpSpPr>
        <p:grpSpPr>
          <a:xfrm>
            <a:off x="1974761" y="775247"/>
            <a:ext cx="4431023" cy="4419945"/>
            <a:chOff x="2238532" y="787894"/>
            <a:chExt cx="4431023" cy="441994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697080E-7B95-184F-D7BB-A2A44C37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532" y="787894"/>
              <a:ext cx="4431023" cy="44199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CCFD323-F583-4262-E218-AED6E5BEB211}"/>
                </a:ext>
              </a:extLst>
            </p:cNvPr>
            <p:cNvSpPr/>
            <p:nvPr/>
          </p:nvSpPr>
          <p:spPr>
            <a:xfrm>
              <a:off x="2426472" y="3344838"/>
              <a:ext cx="4055142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22225">
                    <a:noFill/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</a:rPr>
                <a:t>挫折收纳箱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998214-7584-5A73-157B-636B427364F5}"/>
              </a:ext>
            </a:extLst>
          </p:cNvPr>
          <p:cNvGrpSpPr/>
          <p:nvPr/>
        </p:nvGrpSpPr>
        <p:grpSpPr>
          <a:xfrm>
            <a:off x="6857495" y="775247"/>
            <a:ext cx="4259261" cy="4594173"/>
            <a:chOff x="6857495" y="775247"/>
            <a:chExt cx="4259261" cy="45941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" name="卷形: 水平 6">
              <a:extLst>
                <a:ext uri="{FF2B5EF4-FFF2-40B4-BE49-F238E27FC236}">
                  <a16:creationId xmlns:a16="http://schemas.microsoft.com/office/drawing/2014/main" id="{B0BA852A-E5BE-79B1-83FF-68BC17DD0045}"/>
                </a:ext>
              </a:extLst>
            </p:cNvPr>
            <p:cNvSpPr/>
            <p:nvPr/>
          </p:nvSpPr>
          <p:spPr>
            <a:xfrm>
              <a:off x="8808110" y="2230578"/>
              <a:ext cx="2308646" cy="1514586"/>
            </a:xfrm>
            <a:prstGeom prst="horizontalScroll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</a:rPr>
                <a:t>失利</a:t>
              </a:r>
            </a:p>
          </p:txBody>
        </p:sp>
        <p:sp>
          <p:nvSpPr>
            <p:cNvPr id="8" name="卷形: 水平 7">
              <a:extLst>
                <a:ext uri="{FF2B5EF4-FFF2-40B4-BE49-F238E27FC236}">
                  <a16:creationId xmlns:a16="http://schemas.microsoft.com/office/drawing/2014/main" id="{D1CB8BB4-A4AE-6061-A628-39D856232E1F}"/>
                </a:ext>
              </a:extLst>
            </p:cNvPr>
            <p:cNvSpPr/>
            <p:nvPr/>
          </p:nvSpPr>
          <p:spPr>
            <a:xfrm>
              <a:off x="6857495" y="3854835"/>
              <a:ext cx="2308646" cy="1514585"/>
            </a:xfrm>
            <a:prstGeom prst="horizontalScroll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</a:rPr>
                <a:t>失败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6466DC0-5E7B-3B1D-46A0-55BB9AA45C27}"/>
                </a:ext>
              </a:extLst>
            </p:cNvPr>
            <p:cNvGrpSpPr/>
            <p:nvPr/>
          </p:nvGrpSpPr>
          <p:grpSpPr>
            <a:xfrm>
              <a:off x="6961484" y="775247"/>
              <a:ext cx="2308646" cy="1514585"/>
              <a:chOff x="6808319" y="748470"/>
              <a:chExt cx="2308646" cy="1514585"/>
            </a:xfrm>
            <a:grpFill/>
          </p:grpSpPr>
          <p:sp>
            <p:nvSpPr>
              <p:cNvPr id="14" name="卷形: 水平 13">
                <a:extLst>
                  <a:ext uri="{FF2B5EF4-FFF2-40B4-BE49-F238E27FC236}">
                    <a16:creationId xmlns:a16="http://schemas.microsoft.com/office/drawing/2014/main" id="{1645DCE4-0973-1A26-2863-AAB5856B6D0F}"/>
                  </a:ext>
                </a:extLst>
              </p:cNvPr>
              <p:cNvSpPr/>
              <p:nvPr/>
            </p:nvSpPr>
            <p:spPr>
              <a:xfrm>
                <a:off x="6808319" y="748470"/>
                <a:ext cx="2308646" cy="1514585"/>
              </a:xfrm>
              <a:prstGeom prst="horizontalScroll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F1B62C0-C3D7-0297-4F75-5BD5D564D95B}"/>
                  </a:ext>
                </a:extLst>
              </p:cNvPr>
              <p:cNvSpPr/>
              <p:nvPr/>
            </p:nvSpPr>
            <p:spPr>
              <a:xfrm>
                <a:off x="7175932" y="1044097"/>
                <a:ext cx="1632178" cy="923330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1" cap="none" spc="0" dirty="0">
                    <a:ln w="12700" cmpd="sng">
                      <a:solidFill>
                        <a:schemeClr val="accent4"/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</a:rPr>
                  <a:t>阻碍</a:t>
                </a:r>
              </a:p>
            </p:txBody>
          </p:sp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521795B-7B10-61F7-39B4-F7B090F92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860" y="4911744"/>
            <a:ext cx="3365284" cy="14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680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FF8A27F-0F64-48B5-8A08-32624E216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ľïḍé">
            <a:extLst>
              <a:ext uri="{FF2B5EF4-FFF2-40B4-BE49-F238E27FC236}">
                <a16:creationId xmlns:a16="http://schemas.microsoft.com/office/drawing/2014/main" id="{5787DB20-2DED-40E6-B421-83BB4FE1BE63}"/>
              </a:ext>
            </a:extLst>
          </p:cNvPr>
          <p:cNvSpPr/>
          <p:nvPr/>
        </p:nvSpPr>
        <p:spPr>
          <a:xfrm>
            <a:off x="510286" y="522632"/>
            <a:ext cx="11171427" cy="5768131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536FA0-9DF7-AA92-DA02-D7BD520E6271}"/>
              </a:ext>
            </a:extLst>
          </p:cNvPr>
          <p:cNvSpPr txBox="1"/>
          <p:nvPr/>
        </p:nvSpPr>
        <p:spPr>
          <a:xfrm>
            <a:off x="899209" y="1740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9782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ramond" panose="02020404030301010803"/>
                <a:ea typeface="方正舒体" panose="02010601030101010101" pitchFamily="2" charset="-122"/>
                <a:cs typeface="+mn-cs"/>
              </a:rPr>
              <a:t>挫折的三个要素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510C113-9A8D-F147-A30C-3C65A91EB1BA}"/>
              </a:ext>
            </a:extLst>
          </p:cNvPr>
          <p:cNvGrpSpPr/>
          <p:nvPr/>
        </p:nvGrpSpPr>
        <p:grpSpPr>
          <a:xfrm>
            <a:off x="543004" y="1068758"/>
            <a:ext cx="3767671" cy="4930675"/>
            <a:chOff x="543004" y="1068758"/>
            <a:chExt cx="3767671" cy="49306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F761027-125B-E2DC-4C4B-D217F4C3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209" y="1068758"/>
              <a:ext cx="3169432" cy="294796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9713502-DF33-4E3F-3D23-26B7946E2886}"/>
                </a:ext>
              </a:extLst>
            </p:cNvPr>
            <p:cNvSpPr txBox="1"/>
            <p:nvPr/>
          </p:nvSpPr>
          <p:spPr>
            <a:xfrm>
              <a:off x="543004" y="4001245"/>
              <a:ext cx="3767671" cy="199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挫折情境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：一般指构成挫折的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外部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情境或者外在条件，可能是某人或者某物，也可能是各种自然、社会环境。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4A2333-E538-C9E1-F35B-D9FD74E0BFFE}"/>
              </a:ext>
            </a:extLst>
          </p:cNvPr>
          <p:cNvGrpSpPr/>
          <p:nvPr/>
        </p:nvGrpSpPr>
        <p:grpSpPr>
          <a:xfrm>
            <a:off x="4252827" y="1388722"/>
            <a:ext cx="3431183" cy="3859759"/>
            <a:chOff x="4252827" y="1388722"/>
            <a:chExt cx="3431183" cy="385975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C886171-66F4-2292-5214-F654FBE1E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019" y="1388722"/>
              <a:ext cx="2881706" cy="256252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EE43F56-2AC6-A75A-F8BA-B2FE81330FE9}"/>
                </a:ext>
              </a:extLst>
            </p:cNvPr>
            <p:cNvSpPr txBox="1"/>
            <p:nvPr/>
          </p:nvSpPr>
          <p:spPr>
            <a:xfrm>
              <a:off x="4252827" y="4016721"/>
              <a:ext cx="3431183" cy="1231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挫折认知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：一般指人们对挫折情境的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认识与评价。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方正舒体" panose="02010601030101010101" pitchFamily="2" charset="-122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3B6E03A-002E-D2B4-C421-4C92241D8A6B}"/>
              </a:ext>
            </a:extLst>
          </p:cNvPr>
          <p:cNvGrpSpPr/>
          <p:nvPr/>
        </p:nvGrpSpPr>
        <p:grpSpPr>
          <a:xfrm>
            <a:off x="7721011" y="1360112"/>
            <a:ext cx="3610201" cy="4670073"/>
            <a:chOff x="7682590" y="1344836"/>
            <a:chExt cx="3610201" cy="467007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FAEBF36-48F6-C24C-2E94-9E91B70E7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068" y="1344836"/>
              <a:ext cx="2840935" cy="2562526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A75AD74-B614-C1DD-A18D-C8318C5A6CB2}"/>
                </a:ext>
              </a:extLst>
            </p:cNvPr>
            <p:cNvSpPr txBox="1"/>
            <p:nvPr/>
          </p:nvSpPr>
          <p:spPr>
            <a:xfrm>
              <a:off x="7682590" y="4016721"/>
              <a:ext cx="3610201" cy="199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挫折反应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：主要是人在挫折情境下产生的烦恼、焦虑或者愤怒等负面的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情绪感受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，以及相应的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行为反应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方正舒体" panose="02010601030101010101" pitchFamily="2" charset="-122"/>
                  <a:cs typeface="+mn-cs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2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FF8A27F-0F64-48B5-8A08-32624E216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iSľïḍé">
            <a:extLst>
              <a:ext uri="{FF2B5EF4-FFF2-40B4-BE49-F238E27FC236}">
                <a16:creationId xmlns:a16="http://schemas.microsoft.com/office/drawing/2014/main" id="{5787DB20-2DED-40E6-B421-83BB4FE1BE63}"/>
              </a:ext>
            </a:extLst>
          </p:cNvPr>
          <p:cNvSpPr/>
          <p:nvPr/>
        </p:nvSpPr>
        <p:spPr>
          <a:xfrm>
            <a:off x="510286" y="522632"/>
            <a:ext cx="11171427" cy="5768131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536FA0-9DF7-AA92-DA02-D7BD520E6271}"/>
              </a:ext>
            </a:extLst>
          </p:cNvPr>
          <p:cNvSpPr txBox="1"/>
          <p:nvPr/>
        </p:nvSpPr>
        <p:spPr>
          <a:xfrm>
            <a:off x="241293" y="78746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97828"/>
                </a:solidFill>
                <a:effectLst>
                  <a:outerShdw blurRad="12700" dist="38100" dir="2700000" algn="tl" rotWithShape="0">
                    <a:srgbClr val="D9782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Garamond" panose="02020404030301010803"/>
                <a:ea typeface="方正舒体" panose="02010601030101010101" pitchFamily="2" charset="-122"/>
                <a:cs typeface="+mn-cs"/>
              </a:rPr>
              <a:t>挫折的三个要素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387A31-2FBD-BB91-52DE-3C8435C6FA1B}"/>
              </a:ext>
            </a:extLst>
          </p:cNvPr>
          <p:cNvGrpSpPr/>
          <p:nvPr/>
        </p:nvGrpSpPr>
        <p:grpSpPr>
          <a:xfrm>
            <a:off x="3771364" y="354703"/>
            <a:ext cx="7533590" cy="6148594"/>
            <a:chOff x="4384613" y="2877271"/>
            <a:chExt cx="5415064" cy="4297327"/>
          </a:xfrm>
        </p:grpSpPr>
        <p:graphicFrame>
          <p:nvGraphicFramePr>
            <p:cNvPr id="19" name="图示 18">
              <a:extLst>
                <a:ext uri="{FF2B5EF4-FFF2-40B4-BE49-F238E27FC236}">
                  <a16:creationId xmlns:a16="http://schemas.microsoft.com/office/drawing/2014/main" id="{ABC8D0E2-7316-0173-7D23-98FA92254187}"/>
                </a:ext>
              </a:extLst>
            </p:cNvPr>
            <p:cNvGraphicFramePr/>
            <p:nvPr/>
          </p:nvGraphicFramePr>
          <p:xfrm>
            <a:off x="4384613" y="2877271"/>
            <a:ext cx="5415064" cy="429732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906A73-6755-424C-6BD2-6C60DFC9A6CF}"/>
                </a:ext>
              </a:extLst>
            </p:cNvPr>
            <p:cNvSpPr/>
            <p:nvPr/>
          </p:nvSpPr>
          <p:spPr>
            <a:xfrm>
              <a:off x="7120752" y="4664868"/>
              <a:ext cx="393452" cy="805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19C1797-9022-0E5F-699E-FD1B80DD3018}"/>
                </a:ext>
              </a:extLst>
            </p:cNvPr>
            <p:cNvCxnSpPr/>
            <p:nvPr/>
          </p:nvCxnSpPr>
          <p:spPr>
            <a:xfrm>
              <a:off x="7120752" y="5246914"/>
              <a:ext cx="653143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CE629F6-EAFF-EFE4-3A22-DF73D703AC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" t="13858" r="62613" b="11531"/>
          <a:stretch/>
        </p:blipFill>
        <p:spPr>
          <a:xfrm>
            <a:off x="825481" y="1963390"/>
            <a:ext cx="2569124" cy="399181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sx="102000" sy="102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1_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373</Words>
  <Application>Microsoft Office PowerPoint</Application>
  <PresentationFormat>宽屏</PresentationFormat>
  <Paragraphs>63</Paragraphs>
  <Slides>15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Fira Sans Extra Condensed Medium</vt:lpstr>
      <vt:lpstr>仓耳玄三M W05</vt:lpstr>
      <vt:lpstr>等线</vt:lpstr>
      <vt:lpstr>华文琥珀</vt:lpstr>
      <vt:lpstr>思源黑体</vt:lpstr>
      <vt:lpstr>思源黑体 CN Heavy</vt:lpstr>
      <vt:lpstr>幼圆</vt:lpstr>
      <vt:lpstr>Arial</vt:lpstr>
      <vt:lpstr>Calibri</vt:lpstr>
      <vt:lpstr>Garamond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yu gu</dc:creator>
  <cp:keywords/>
  <dc:description/>
  <cp:lastModifiedBy>gu yu</cp:lastModifiedBy>
  <cp:revision>370</cp:revision>
  <dcterms:created xsi:type="dcterms:W3CDTF">2019-03-29T12:25:33Z</dcterms:created>
  <dcterms:modified xsi:type="dcterms:W3CDTF">2023-06-02T07:32:37Z</dcterms:modified>
  <cp:category/>
</cp:coreProperties>
</file>